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76" d="100"/>
          <a:sy n="76" d="100"/>
        </p:scale>
        <p:origin x="-100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5DEF8B1-D692-4555-A090-95EB3C947A8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F0EC2B-B374-4357-B59D-51B1DDA48A99}" type="datetimeFigureOut">
              <a:rPr lang="ru-RU" smtClean="0"/>
              <a:t>19.01.2022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Администратор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35080"/>
            <a:ext cx="838842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540" y="1239662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pPr algn="ctr"/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Счастье и здоровье </a:t>
            </a:r>
            <a:endParaRPr lang="ru-RU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мамы- 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здоровый </a:t>
            </a: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ребенок.</a:t>
            </a:r>
            <a:endParaRPr lang="ru-RU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8924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116632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u="sng" dirty="0">
                <a:solidFill>
                  <a:schemeClr val="accent6">
                    <a:lumMod val="50000"/>
                  </a:schemeClr>
                </a:solidFill>
              </a:rPr>
              <a:t>Здоровая женщина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– </a:t>
            </a:r>
            <a:r>
              <a:rPr lang="ru-RU" sz="4400" u="sng" dirty="0" smtClean="0">
                <a:solidFill>
                  <a:schemeClr val="accent6">
                    <a:lumMod val="50000"/>
                  </a:schemeClr>
                </a:solidFill>
              </a:rPr>
              <a:t>здоровая </a:t>
            </a:r>
            <a:r>
              <a:rPr lang="ru-RU" sz="4400" u="sng" dirty="0">
                <a:solidFill>
                  <a:schemeClr val="accent6">
                    <a:lumMod val="50000"/>
                  </a:schemeClr>
                </a:solidFill>
              </a:rPr>
              <a:t>мать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</a:p>
          <a:p>
            <a:pPr algn="r"/>
            <a:r>
              <a:rPr lang="ru-RU" sz="4400" u="sng" dirty="0" smtClean="0">
                <a:solidFill>
                  <a:schemeClr val="accent6">
                    <a:lumMod val="50000"/>
                  </a:schemeClr>
                </a:solidFill>
              </a:rPr>
              <a:t>здоровый ребенок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</a:p>
          <a:p>
            <a:pPr algn="r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Здоровые</a:t>
            </a:r>
          </a:p>
          <a:p>
            <a:pPr algn="r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 родители </a:t>
            </a:r>
          </a:p>
          <a:p>
            <a:pPr algn="r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для </a:t>
            </a:r>
          </a:p>
          <a:p>
            <a:pPr algn="r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будущих </a:t>
            </a:r>
          </a:p>
          <a:p>
            <a:pPr algn="r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поколений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4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4369" y="58052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Счастье мамы это здоровый счастливый ребенок. </a:t>
            </a:r>
          </a:p>
        </p:txBody>
      </p:sp>
    </p:spTree>
    <p:extLst>
      <p:ext uri="{BB962C8B-B14F-4D97-AF65-F5344CB8AC3E}">
        <p14:creationId xmlns:p14="http://schemas.microsoft.com/office/powerpoint/2010/main" val="2401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485" y="72216"/>
            <a:ext cx="4968552" cy="641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2698" y="47281"/>
            <a:ext cx="88924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не вылезает </a:t>
            </a:r>
            <a:endParaRPr lang="ru-RU" sz="2400" b="1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болячек, 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 конфликт с 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средой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есть два 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действий: лечить ребенка 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менять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окружающую среду. </a:t>
            </a:r>
            <a:endParaRPr lang="ru-RU" sz="2400" b="1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реальные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маскироваться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преувеличенной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заботой о ребенке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поддерживая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нем желание,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остаться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навсегда больным.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Накопившееся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тщательно </a:t>
            </a:r>
            <a:endParaRPr lang="ru-RU" sz="2400" b="1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скрываемое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</a:t>
            </a:r>
            <a:endParaRPr lang="ru-RU" sz="2400" b="1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раздражение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приобретать </a:t>
            </a:r>
            <a:endParaRPr lang="ru-RU" sz="2400" b="1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неожиданные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проявления: </a:t>
            </a:r>
            <a:endParaRPr lang="ru-RU" sz="2400" b="1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скандалы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 пустом месте», </a:t>
            </a:r>
            <a:endParaRPr lang="ru-RU" sz="2400" b="1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депрессия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8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0459" y="-31332"/>
            <a:ext cx="860791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задача:                                                                                                   - </a:t>
            </a:r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компетентность женщин  в вопросах воспитания ребёнка, </a:t>
            </a:r>
            <a:endParaRPr lang="ru-RU" sz="2400" b="1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</a:t>
            </a:r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её напряжение и нагрузку на эмоционально 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состояние. </a:t>
            </a:r>
          </a:p>
          <a:p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пробудить </a:t>
            </a:r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мамы к этим знаниям, </a:t>
            </a:r>
            <a:endParaRPr lang="ru-RU" sz="2400" b="1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объяснить основные принципы поступательного развития ребенка.</a:t>
            </a:r>
            <a:endParaRPr lang="ru-RU" sz="2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Администратор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3292655"/>
            <a:ext cx="6336705" cy="335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99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3" y="26064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 проведение семинаров в 17 районах и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Сосновоборском городском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округе Ленинградской области на темы: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031759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/>
              <a:t>Как </a:t>
            </a:r>
            <a:r>
              <a:rPr lang="ru-RU" sz="2000" b="1" dirty="0"/>
              <a:t>наладить здоровый сон в первый год жизни ребёнка. Образ жизни и привычки матери. Страхи за ребенка и себя</a:t>
            </a:r>
            <a:r>
              <a:rPr lang="ru-RU" sz="20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Роль </a:t>
            </a:r>
            <a:r>
              <a:rPr lang="ru-RU" sz="2000" b="1" dirty="0"/>
              <a:t>мамы в воспитании девочки. Роль мамы в воспитании </a:t>
            </a:r>
            <a:r>
              <a:rPr lang="ru-RU" sz="2000" b="1" dirty="0" smtClean="0"/>
              <a:t>мальчика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Мама </a:t>
            </a:r>
            <a:r>
              <a:rPr lang="ru-RU" sz="2000" b="1" dirty="0"/>
              <a:t>- это безопасность. В присутствии матери ребенок чувствует себя под ее защитой, поэтому расслабляется и не боится быть самим собой. </a:t>
            </a:r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Мама </a:t>
            </a:r>
            <a:r>
              <a:rPr lang="ru-RU" sz="2000" b="1" dirty="0"/>
              <a:t>- это гарантия полноценного детства, гарантия на  защиту его права быть </a:t>
            </a:r>
            <a:r>
              <a:rPr lang="ru-RU" sz="2000" b="1" dirty="0" smtClean="0"/>
              <a:t>ребенком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Мама-это </a:t>
            </a:r>
            <a:r>
              <a:rPr lang="ru-RU" sz="2000" b="1" dirty="0"/>
              <a:t>жизненные ценности. Поведение мамы существенно влияет на формирование у ребенка стереотипов того, как нужно себя </a:t>
            </a:r>
            <a:r>
              <a:rPr lang="ru-RU" sz="2000" b="1" dirty="0" smtClean="0"/>
              <a:t>вести.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Мама </a:t>
            </a:r>
            <a:r>
              <a:rPr lang="ru-RU" sz="2000" b="1" dirty="0"/>
              <a:t>- это модель взаимоотношений. «Модель» родительских взаимоотношений</a:t>
            </a:r>
            <a:r>
              <a:rPr lang="ru-RU" sz="20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Мама </a:t>
            </a:r>
            <a:r>
              <a:rPr lang="ru-RU" sz="2000" b="1" dirty="0"/>
              <a:t>- это любовь. Поведение матери дает ребенку понятие «любить».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7" y="6021288"/>
            <a:ext cx="8064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Приглашаем  будущих </a:t>
            </a:r>
            <a:r>
              <a:rPr lang="ru-RU" dirty="0">
                <a:latin typeface="Arial Black" panose="020B0A04020102020204" pitchFamily="34" charset="0"/>
              </a:rPr>
              <a:t>и молодые </a:t>
            </a:r>
            <a:r>
              <a:rPr lang="ru-RU" dirty="0" smtClean="0">
                <a:latin typeface="Arial Black" panose="020B0A04020102020204" pitchFamily="34" charset="0"/>
              </a:rPr>
              <a:t>мамочек!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4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0"/>
            <a:ext cx="87849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1" y="116632"/>
            <a:ext cx="475252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Полная занятость женщин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маленькими детьми 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затрудняет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посещения </a:t>
            </a:r>
            <a:endParaRPr lang="ru-RU" sz="20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семинаров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лично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поэтому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необходимо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производить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такой контент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как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семинары в онлайн формате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основе, прошедших семинаров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проведется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онлайн-история, запись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тематических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видео.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Планируется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создать контент,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который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будет распространяться,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чтобы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мамочки могли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смотреть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и,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будучи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дома наблюдать его и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изучать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в любое удобное им время.</a:t>
            </a:r>
          </a:p>
        </p:txBody>
      </p:sp>
    </p:spTree>
    <p:extLst>
      <p:ext uri="{BB962C8B-B14F-4D97-AF65-F5344CB8AC3E}">
        <p14:creationId xmlns:p14="http://schemas.microsoft.com/office/powerpoint/2010/main" val="397993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2" y="-7373"/>
            <a:ext cx="9118828" cy="685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54609" y="2420888"/>
            <a:ext cx="48738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</a:p>
          <a:p>
            <a:pPr algn="ctr"/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7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892</TotalTime>
  <Words>344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Thermal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Администратор</cp:lastModifiedBy>
  <cp:revision>47</cp:revision>
  <dcterms:created xsi:type="dcterms:W3CDTF">2014-10-05T15:10:10Z</dcterms:created>
  <dcterms:modified xsi:type="dcterms:W3CDTF">2022-01-19T14:41:33Z</dcterms:modified>
</cp:coreProperties>
</file>