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7559-DDA4-4911-AAB1-4BD73B5753B4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7F3C-B9DA-4CE9-A76D-CAF9C3B85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96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7559-DDA4-4911-AAB1-4BD73B5753B4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7F3C-B9DA-4CE9-A76D-CAF9C3B85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3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7559-DDA4-4911-AAB1-4BD73B5753B4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7F3C-B9DA-4CE9-A76D-CAF9C3B85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40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7559-DDA4-4911-AAB1-4BD73B5753B4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7F3C-B9DA-4CE9-A76D-CAF9C3B85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18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7559-DDA4-4911-AAB1-4BD73B5753B4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7F3C-B9DA-4CE9-A76D-CAF9C3B85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2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7559-DDA4-4911-AAB1-4BD73B5753B4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7F3C-B9DA-4CE9-A76D-CAF9C3B85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8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7559-DDA4-4911-AAB1-4BD73B5753B4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7F3C-B9DA-4CE9-A76D-CAF9C3B85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2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7559-DDA4-4911-AAB1-4BD73B5753B4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7F3C-B9DA-4CE9-A76D-CAF9C3B85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39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7559-DDA4-4911-AAB1-4BD73B5753B4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7F3C-B9DA-4CE9-A76D-CAF9C3B85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24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7559-DDA4-4911-AAB1-4BD73B5753B4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7F3C-B9DA-4CE9-A76D-CAF9C3B85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31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7559-DDA4-4911-AAB1-4BD73B5753B4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7F3C-B9DA-4CE9-A76D-CAF9C3B85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21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77559-DDA4-4911-AAB1-4BD73B5753B4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47F3C-B9DA-4CE9-A76D-CAF9C3B85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86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205" y="203956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«Красное платье»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Позаботься о своих близких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Макеты выставочных стендов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852" y="391964"/>
            <a:ext cx="9407877" cy="617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92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8" y="104503"/>
            <a:ext cx="4014650" cy="66868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124" y="142580"/>
            <a:ext cx="3991790" cy="664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38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63" y="178737"/>
            <a:ext cx="3971054" cy="66142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33" y="178737"/>
            <a:ext cx="3962401" cy="659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394" y="183533"/>
            <a:ext cx="3875314" cy="64552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81" y="183533"/>
            <a:ext cx="3910802" cy="651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64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</Words>
  <Application>Microsoft Office PowerPoint</Application>
  <PresentationFormat>Широкоэкранный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БУ ХМАО ОКД "ЦДиССХ"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Атесова Екатерина Васильевна</dc:creator>
  <cp:lastModifiedBy>Атесова Екатерина Васильевна</cp:lastModifiedBy>
  <cp:revision>1</cp:revision>
  <dcterms:created xsi:type="dcterms:W3CDTF">2022-02-10T09:52:24Z</dcterms:created>
  <dcterms:modified xsi:type="dcterms:W3CDTF">2022-02-10T09:59:57Z</dcterms:modified>
</cp:coreProperties>
</file>