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91"/>
    <p:restoredTop sz="94505"/>
  </p:normalViewPr>
  <p:slideViewPr>
    <p:cSldViewPr snapToGrid="0" snapToObjects="1">
      <p:cViewPr varScale="1">
        <p:scale>
          <a:sx n="98" d="100"/>
          <a:sy n="98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27CD2-B4DB-C14A-B2A5-447EB69F4266}" type="doc">
      <dgm:prSet loTypeId="urn:microsoft.com/office/officeart/2005/8/layout/process4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053746A-2AA5-3C4A-A70A-877CA1202E0A}">
      <dgm:prSet phldrT="[Текст]"/>
      <dgm:spPr/>
      <dgm:t>
        <a:bodyPr/>
        <a:lstStyle/>
        <a:p>
          <a:r>
            <a:rPr lang="ru-RU" dirty="0"/>
            <a:t>ШАГ 1</a:t>
          </a:r>
        </a:p>
      </dgm:t>
    </dgm:pt>
    <dgm:pt modelId="{4CB413A3-A62F-1643-8C34-2BB578267709}" type="parTrans" cxnId="{F5A691F8-2FCB-0D48-9C0E-3B080441FB80}">
      <dgm:prSet/>
      <dgm:spPr/>
      <dgm:t>
        <a:bodyPr/>
        <a:lstStyle/>
        <a:p>
          <a:endParaRPr lang="ru-RU"/>
        </a:p>
      </dgm:t>
    </dgm:pt>
    <dgm:pt modelId="{C0143C63-5410-6540-AEEE-D193381132B2}" type="sibTrans" cxnId="{F5A691F8-2FCB-0D48-9C0E-3B080441FB80}">
      <dgm:prSet/>
      <dgm:spPr/>
      <dgm:t>
        <a:bodyPr/>
        <a:lstStyle/>
        <a:p>
          <a:endParaRPr lang="ru-RU"/>
        </a:p>
      </dgm:t>
    </dgm:pt>
    <dgm:pt modelId="{C3AEFD6E-9498-8E43-88B5-0963C09E6D5C}">
      <dgm:prSet phldrT="[Текст]"/>
      <dgm:spPr/>
      <dgm:t>
        <a:bodyPr/>
        <a:lstStyle/>
        <a:p>
          <a:r>
            <a:rPr lang="ru-RU" dirty="0"/>
            <a:t>РЕКЛАМА</a:t>
          </a:r>
        </a:p>
      </dgm:t>
    </dgm:pt>
    <dgm:pt modelId="{FB02C4F7-6DE3-2E40-AF48-49BBC604A941}" type="parTrans" cxnId="{9F7FB935-4427-4A43-98E5-60494406AF1B}">
      <dgm:prSet/>
      <dgm:spPr/>
      <dgm:t>
        <a:bodyPr/>
        <a:lstStyle/>
        <a:p>
          <a:endParaRPr lang="ru-RU"/>
        </a:p>
      </dgm:t>
    </dgm:pt>
    <dgm:pt modelId="{3017D71B-9A14-BB47-B568-400C8FEC8452}" type="sibTrans" cxnId="{9F7FB935-4427-4A43-98E5-60494406AF1B}">
      <dgm:prSet/>
      <dgm:spPr/>
      <dgm:t>
        <a:bodyPr/>
        <a:lstStyle/>
        <a:p>
          <a:endParaRPr lang="ru-RU"/>
        </a:p>
      </dgm:t>
    </dgm:pt>
    <dgm:pt modelId="{ECC15689-C76E-974C-A27D-76A08E883D3D}">
      <dgm:prSet phldrT="[Текст]"/>
      <dgm:spPr/>
      <dgm:t>
        <a:bodyPr/>
        <a:lstStyle/>
        <a:p>
          <a:r>
            <a:rPr lang="ru-RU" dirty="0"/>
            <a:t>ШАГ 2</a:t>
          </a:r>
        </a:p>
      </dgm:t>
    </dgm:pt>
    <dgm:pt modelId="{04CA3649-0DAE-9944-BCDC-526526D171DB}" type="parTrans" cxnId="{1F0DBA33-BE29-314B-99FD-46E8601E54A7}">
      <dgm:prSet/>
      <dgm:spPr/>
      <dgm:t>
        <a:bodyPr/>
        <a:lstStyle/>
        <a:p>
          <a:endParaRPr lang="ru-RU"/>
        </a:p>
      </dgm:t>
    </dgm:pt>
    <dgm:pt modelId="{2D3868CC-8FEC-1143-B666-77C4AD2D1642}" type="sibTrans" cxnId="{1F0DBA33-BE29-314B-99FD-46E8601E54A7}">
      <dgm:prSet/>
      <dgm:spPr/>
      <dgm:t>
        <a:bodyPr/>
        <a:lstStyle/>
        <a:p>
          <a:endParaRPr lang="ru-RU"/>
        </a:p>
      </dgm:t>
    </dgm:pt>
    <dgm:pt modelId="{4DCBF749-3859-474F-BBD9-C3D18853BCE2}">
      <dgm:prSet phldrT="[Текст]"/>
      <dgm:spPr/>
      <dgm:t>
        <a:bodyPr/>
        <a:lstStyle/>
        <a:p>
          <a:r>
            <a:rPr lang="ru-RU" dirty="0"/>
            <a:t>Регистрация в </a:t>
          </a:r>
          <a:r>
            <a:rPr lang="en-US" dirty="0"/>
            <a:t>Time Pad</a:t>
          </a:r>
          <a:endParaRPr lang="ru-RU" dirty="0"/>
        </a:p>
      </dgm:t>
    </dgm:pt>
    <dgm:pt modelId="{29F87C4D-72B7-1E42-85E1-1A19500B7443}" type="parTrans" cxnId="{B5FA0663-B648-554F-84A8-EAAAB24CCDB4}">
      <dgm:prSet/>
      <dgm:spPr/>
      <dgm:t>
        <a:bodyPr/>
        <a:lstStyle/>
        <a:p>
          <a:endParaRPr lang="ru-RU"/>
        </a:p>
      </dgm:t>
    </dgm:pt>
    <dgm:pt modelId="{53065A28-B597-AE41-8BEF-96FE66FB432D}" type="sibTrans" cxnId="{B5FA0663-B648-554F-84A8-EAAAB24CCDB4}">
      <dgm:prSet/>
      <dgm:spPr/>
      <dgm:t>
        <a:bodyPr/>
        <a:lstStyle/>
        <a:p>
          <a:endParaRPr lang="ru-RU"/>
        </a:p>
      </dgm:t>
    </dgm:pt>
    <dgm:pt modelId="{A70CF8BC-2CA5-854B-B186-71E79A694303}">
      <dgm:prSet phldrT="[Текст]"/>
      <dgm:spPr/>
      <dgm:t>
        <a:bodyPr/>
        <a:lstStyle/>
        <a:p>
          <a:r>
            <a:rPr lang="ru-RU" dirty="0"/>
            <a:t>ШАГ 3</a:t>
          </a:r>
        </a:p>
      </dgm:t>
    </dgm:pt>
    <dgm:pt modelId="{B3A74074-BCA0-9341-8304-BBA8108511B3}" type="parTrans" cxnId="{ABB645B1-ADB5-1245-A061-8F57803203A2}">
      <dgm:prSet/>
      <dgm:spPr/>
      <dgm:t>
        <a:bodyPr/>
        <a:lstStyle/>
        <a:p>
          <a:endParaRPr lang="ru-RU"/>
        </a:p>
      </dgm:t>
    </dgm:pt>
    <dgm:pt modelId="{78D70EF4-35DE-A444-A182-AEE79D016A90}" type="sibTrans" cxnId="{ABB645B1-ADB5-1245-A061-8F57803203A2}">
      <dgm:prSet/>
      <dgm:spPr/>
      <dgm:t>
        <a:bodyPr/>
        <a:lstStyle/>
        <a:p>
          <a:endParaRPr lang="ru-RU"/>
        </a:p>
      </dgm:t>
    </dgm:pt>
    <dgm:pt modelId="{730F6ABC-8CB8-7344-B666-7844EA84A07E}">
      <dgm:prSet phldrT="[Текст]"/>
      <dgm:spPr/>
      <dgm:t>
        <a:bodyPr/>
        <a:lstStyle/>
        <a:p>
          <a:r>
            <a:rPr lang="ru-RU" dirty="0"/>
            <a:t>Приглашение на почту</a:t>
          </a:r>
        </a:p>
      </dgm:t>
    </dgm:pt>
    <dgm:pt modelId="{9073BB5F-28DD-EF42-8D6A-4A6B1B8868A4}" type="parTrans" cxnId="{ADDB7703-FC62-8A42-9ADA-801944A26BBA}">
      <dgm:prSet/>
      <dgm:spPr/>
      <dgm:t>
        <a:bodyPr/>
        <a:lstStyle/>
        <a:p>
          <a:endParaRPr lang="ru-RU"/>
        </a:p>
      </dgm:t>
    </dgm:pt>
    <dgm:pt modelId="{A9854BDD-437A-6F43-AFE1-C6C81C852D5F}" type="sibTrans" cxnId="{ADDB7703-FC62-8A42-9ADA-801944A26BBA}">
      <dgm:prSet/>
      <dgm:spPr/>
      <dgm:t>
        <a:bodyPr/>
        <a:lstStyle/>
        <a:p>
          <a:endParaRPr lang="ru-RU"/>
        </a:p>
      </dgm:t>
    </dgm:pt>
    <dgm:pt modelId="{B9DDCE7D-2AEE-4742-AD73-138226B06830}" type="pres">
      <dgm:prSet presAssocID="{56127CD2-B4DB-C14A-B2A5-447EB69F4266}" presName="Name0" presStyleCnt="0">
        <dgm:presLayoutVars>
          <dgm:dir/>
          <dgm:animLvl val="lvl"/>
          <dgm:resizeHandles val="exact"/>
        </dgm:presLayoutVars>
      </dgm:prSet>
      <dgm:spPr/>
    </dgm:pt>
    <dgm:pt modelId="{16AA7A79-BFC1-F349-B4C1-A0AC56BEACB5}" type="pres">
      <dgm:prSet presAssocID="{A70CF8BC-2CA5-854B-B186-71E79A694303}" presName="boxAndChildren" presStyleCnt="0"/>
      <dgm:spPr/>
    </dgm:pt>
    <dgm:pt modelId="{3DCA3B44-15F6-0946-AC89-9AA5979565FA}" type="pres">
      <dgm:prSet presAssocID="{A70CF8BC-2CA5-854B-B186-71E79A694303}" presName="parentTextBox" presStyleLbl="node1" presStyleIdx="0" presStyleCnt="3"/>
      <dgm:spPr/>
    </dgm:pt>
    <dgm:pt modelId="{A5C7304B-78DF-0442-A867-84FBC05B2673}" type="pres">
      <dgm:prSet presAssocID="{A70CF8BC-2CA5-854B-B186-71E79A694303}" presName="entireBox" presStyleLbl="node1" presStyleIdx="0" presStyleCnt="3"/>
      <dgm:spPr/>
    </dgm:pt>
    <dgm:pt modelId="{55853FF6-4772-7F4A-964B-74C20798291F}" type="pres">
      <dgm:prSet presAssocID="{A70CF8BC-2CA5-854B-B186-71E79A694303}" presName="descendantBox" presStyleCnt="0"/>
      <dgm:spPr/>
    </dgm:pt>
    <dgm:pt modelId="{86768AA1-962E-524F-9571-9009A966382E}" type="pres">
      <dgm:prSet presAssocID="{730F6ABC-8CB8-7344-B666-7844EA84A07E}" presName="childTextBox" presStyleLbl="fgAccFollowNode1" presStyleIdx="0" presStyleCnt="3">
        <dgm:presLayoutVars>
          <dgm:bulletEnabled val="1"/>
        </dgm:presLayoutVars>
      </dgm:prSet>
      <dgm:spPr/>
    </dgm:pt>
    <dgm:pt modelId="{07DB522D-AC44-A14F-89FB-F5B0D9A75549}" type="pres">
      <dgm:prSet presAssocID="{2D3868CC-8FEC-1143-B666-77C4AD2D1642}" presName="sp" presStyleCnt="0"/>
      <dgm:spPr/>
    </dgm:pt>
    <dgm:pt modelId="{D4943245-06BD-384B-8BBC-A74CABE9B378}" type="pres">
      <dgm:prSet presAssocID="{ECC15689-C76E-974C-A27D-76A08E883D3D}" presName="arrowAndChildren" presStyleCnt="0"/>
      <dgm:spPr/>
    </dgm:pt>
    <dgm:pt modelId="{7E1CC8A6-4698-C045-9F5E-C3CD43ED8BC6}" type="pres">
      <dgm:prSet presAssocID="{ECC15689-C76E-974C-A27D-76A08E883D3D}" presName="parentTextArrow" presStyleLbl="node1" presStyleIdx="0" presStyleCnt="3"/>
      <dgm:spPr/>
    </dgm:pt>
    <dgm:pt modelId="{72D65DD2-5215-DF42-9C6B-A2789BE46E59}" type="pres">
      <dgm:prSet presAssocID="{ECC15689-C76E-974C-A27D-76A08E883D3D}" presName="arrow" presStyleLbl="node1" presStyleIdx="1" presStyleCnt="3"/>
      <dgm:spPr/>
    </dgm:pt>
    <dgm:pt modelId="{C4679F8D-E00E-EC45-918C-B3A8008EB844}" type="pres">
      <dgm:prSet presAssocID="{ECC15689-C76E-974C-A27D-76A08E883D3D}" presName="descendantArrow" presStyleCnt="0"/>
      <dgm:spPr/>
    </dgm:pt>
    <dgm:pt modelId="{327A7981-2E27-A043-9BCE-D244337C912D}" type="pres">
      <dgm:prSet presAssocID="{4DCBF749-3859-474F-BBD9-C3D18853BCE2}" presName="childTextArrow" presStyleLbl="fgAccFollowNode1" presStyleIdx="1" presStyleCnt="3">
        <dgm:presLayoutVars>
          <dgm:bulletEnabled val="1"/>
        </dgm:presLayoutVars>
      </dgm:prSet>
      <dgm:spPr/>
    </dgm:pt>
    <dgm:pt modelId="{D2954C6E-9082-AC42-AB0C-A304A362E09E}" type="pres">
      <dgm:prSet presAssocID="{C0143C63-5410-6540-AEEE-D193381132B2}" presName="sp" presStyleCnt="0"/>
      <dgm:spPr/>
    </dgm:pt>
    <dgm:pt modelId="{410DC91A-C9FC-7047-8499-C58E770726A3}" type="pres">
      <dgm:prSet presAssocID="{8053746A-2AA5-3C4A-A70A-877CA1202E0A}" presName="arrowAndChildren" presStyleCnt="0"/>
      <dgm:spPr/>
    </dgm:pt>
    <dgm:pt modelId="{41CA46B8-950D-084C-B8B0-B0DBFE22FC64}" type="pres">
      <dgm:prSet presAssocID="{8053746A-2AA5-3C4A-A70A-877CA1202E0A}" presName="parentTextArrow" presStyleLbl="node1" presStyleIdx="1" presStyleCnt="3"/>
      <dgm:spPr/>
    </dgm:pt>
    <dgm:pt modelId="{83275412-CBE4-3741-9AEB-D52D42EC0B24}" type="pres">
      <dgm:prSet presAssocID="{8053746A-2AA5-3C4A-A70A-877CA1202E0A}" presName="arrow" presStyleLbl="node1" presStyleIdx="2" presStyleCnt="3" custLinFactNeighborY="-1130"/>
      <dgm:spPr/>
    </dgm:pt>
    <dgm:pt modelId="{28689ED7-8202-0043-A95B-929DF47138CA}" type="pres">
      <dgm:prSet presAssocID="{8053746A-2AA5-3C4A-A70A-877CA1202E0A}" presName="descendantArrow" presStyleCnt="0"/>
      <dgm:spPr/>
    </dgm:pt>
    <dgm:pt modelId="{CB111C4D-BA20-4441-BB2F-1A18853403A0}" type="pres">
      <dgm:prSet presAssocID="{C3AEFD6E-9498-8E43-88B5-0963C09E6D5C}" presName="childTextArrow" presStyleLbl="fgAccFollowNode1" presStyleIdx="2" presStyleCnt="3" custLinFactNeighborX="16195" custLinFactNeighborY="-7245">
        <dgm:presLayoutVars>
          <dgm:bulletEnabled val="1"/>
        </dgm:presLayoutVars>
      </dgm:prSet>
      <dgm:spPr/>
    </dgm:pt>
  </dgm:ptLst>
  <dgm:cxnLst>
    <dgm:cxn modelId="{ADDB7703-FC62-8A42-9ADA-801944A26BBA}" srcId="{A70CF8BC-2CA5-854B-B186-71E79A694303}" destId="{730F6ABC-8CB8-7344-B666-7844EA84A07E}" srcOrd="0" destOrd="0" parTransId="{9073BB5F-28DD-EF42-8D6A-4A6B1B8868A4}" sibTransId="{A9854BDD-437A-6F43-AFE1-C6C81C852D5F}"/>
    <dgm:cxn modelId="{1F0DBA33-BE29-314B-99FD-46E8601E54A7}" srcId="{56127CD2-B4DB-C14A-B2A5-447EB69F4266}" destId="{ECC15689-C76E-974C-A27D-76A08E883D3D}" srcOrd="1" destOrd="0" parTransId="{04CA3649-0DAE-9944-BCDC-526526D171DB}" sibTransId="{2D3868CC-8FEC-1143-B666-77C4AD2D1642}"/>
    <dgm:cxn modelId="{9F7FB935-4427-4A43-98E5-60494406AF1B}" srcId="{8053746A-2AA5-3C4A-A70A-877CA1202E0A}" destId="{C3AEFD6E-9498-8E43-88B5-0963C09E6D5C}" srcOrd="0" destOrd="0" parTransId="{FB02C4F7-6DE3-2E40-AF48-49BBC604A941}" sibTransId="{3017D71B-9A14-BB47-B568-400C8FEC8452}"/>
    <dgm:cxn modelId="{A84AA344-7C5F-C54F-A283-C6881AEB4190}" type="presOf" srcId="{8053746A-2AA5-3C4A-A70A-877CA1202E0A}" destId="{83275412-CBE4-3741-9AEB-D52D42EC0B24}" srcOrd="1" destOrd="0" presId="urn:microsoft.com/office/officeart/2005/8/layout/process4"/>
    <dgm:cxn modelId="{4A519B4E-E920-384C-AB68-26F5EC7D5BE2}" type="presOf" srcId="{56127CD2-B4DB-C14A-B2A5-447EB69F4266}" destId="{B9DDCE7D-2AEE-4742-AD73-138226B06830}" srcOrd="0" destOrd="0" presId="urn:microsoft.com/office/officeart/2005/8/layout/process4"/>
    <dgm:cxn modelId="{3E645858-05E0-4547-8D07-EE9A19EDBC25}" type="presOf" srcId="{8053746A-2AA5-3C4A-A70A-877CA1202E0A}" destId="{41CA46B8-950D-084C-B8B0-B0DBFE22FC64}" srcOrd="0" destOrd="0" presId="urn:microsoft.com/office/officeart/2005/8/layout/process4"/>
    <dgm:cxn modelId="{B5FA0663-B648-554F-84A8-EAAAB24CCDB4}" srcId="{ECC15689-C76E-974C-A27D-76A08E883D3D}" destId="{4DCBF749-3859-474F-BBD9-C3D18853BCE2}" srcOrd="0" destOrd="0" parTransId="{29F87C4D-72B7-1E42-85E1-1A19500B7443}" sibTransId="{53065A28-B597-AE41-8BEF-96FE66FB432D}"/>
    <dgm:cxn modelId="{41F3637A-29B1-2345-A55A-5A9DCD151930}" type="presOf" srcId="{A70CF8BC-2CA5-854B-B186-71E79A694303}" destId="{A5C7304B-78DF-0442-A867-84FBC05B2673}" srcOrd="1" destOrd="0" presId="urn:microsoft.com/office/officeart/2005/8/layout/process4"/>
    <dgm:cxn modelId="{DFC46396-ABED-1743-9398-1837D7D1B72B}" type="presOf" srcId="{4DCBF749-3859-474F-BBD9-C3D18853BCE2}" destId="{327A7981-2E27-A043-9BCE-D244337C912D}" srcOrd="0" destOrd="0" presId="urn:microsoft.com/office/officeart/2005/8/layout/process4"/>
    <dgm:cxn modelId="{7C53F6AC-C32B-4E40-A61C-5A32032EBC8B}" type="presOf" srcId="{ECC15689-C76E-974C-A27D-76A08E883D3D}" destId="{7E1CC8A6-4698-C045-9F5E-C3CD43ED8BC6}" srcOrd="0" destOrd="0" presId="urn:microsoft.com/office/officeart/2005/8/layout/process4"/>
    <dgm:cxn modelId="{04E197B0-92CA-6F43-BF7E-A946DB106710}" type="presOf" srcId="{A70CF8BC-2CA5-854B-B186-71E79A694303}" destId="{3DCA3B44-15F6-0946-AC89-9AA5979565FA}" srcOrd="0" destOrd="0" presId="urn:microsoft.com/office/officeart/2005/8/layout/process4"/>
    <dgm:cxn modelId="{ABB645B1-ADB5-1245-A061-8F57803203A2}" srcId="{56127CD2-B4DB-C14A-B2A5-447EB69F4266}" destId="{A70CF8BC-2CA5-854B-B186-71E79A694303}" srcOrd="2" destOrd="0" parTransId="{B3A74074-BCA0-9341-8304-BBA8108511B3}" sibTransId="{78D70EF4-35DE-A444-A182-AEE79D016A90}"/>
    <dgm:cxn modelId="{DF8F73D1-81E6-F640-A81A-9504DBD8C2D6}" type="presOf" srcId="{ECC15689-C76E-974C-A27D-76A08E883D3D}" destId="{72D65DD2-5215-DF42-9C6B-A2789BE46E59}" srcOrd="1" destOrd="0" presId="urn:microsoft.com/office/officeart/2005/8/layout/process4"/>
    <dgm:cxn modelId="{A153F6EB-FD01-EE49-BD32-F174E698D0DD}" type="presOf" srcId="{730F6ABC-8CB8-7344-B666-7844EA84A07E}" destId="{86768AA1-962E-524F-9571-9009A966382E}" srcOrd="0" destOrd="0" presId="urn:microsoft.com/office/officeart/2005/8/layout/process4"/>
    <dgm:cxn modelId="{F5A691F8-2FCB-0D48-9C0E-3B080441FB80}" srcId="{56127CD2-B4DB-C14A-B2A5-447EB69F4266}" destId="{8053746A-2AA5-3C4A-A70A-877CA1202E0A}" srcOrd="0" destOrd="0" parTransId="{4CB413A3-A62F-1643-8C34-2BB578267709}" sibTransId="{C0143C63-5410-6540-AEEE-D193381132B2}"/>
    <dgm:cxn modelId="{66555EFD-F025-3F45-948D-39278B88BB38}" type="presOf" srcId="{C3AEFD6E-9498-8E43-88B5-0963C09E6D5C}" destId="{CB111C4D-BA20-4441-BB2F-1A18853403A0}" srcOrd="0" destOrd="0" presId="urn:microsoft.com/office/officeart/2005/8/layout/process4"/>
    <dgm:cxn modelId="{2668320A-1750-F044-944D-82420647878D}" type="presParOf" srcId="{B9DDCE7D-2AEE-4742-AD73-138226B06830}" destId="{16AA7A79-BFC1-F349-B4C1-A0AC56BEACB5}" srcOrd="0" destOrd="0" presId="urn:microsoft.com/office/officeart/2005/8/layout/process4"/>
    <dgm:cxn modelId="{9BCBF004-903A-EA4E-BA68-ED7517925057}" type="presParOf" srcId="{16AA7A79-BFC1-F349-B4C1-A0AC56BEACB5}" destId="{3DCA3B44-15F6-0946-AC89-9AA5979565FA}" srcOrd="0" destOrd="0" presId="urn:microsoft.com/office/officeart/2005/8/layout/process4"/>
    <dgm:cxn modelId="{1BB9DD80-E3FE-5243-A49F-E7E3C7AE5B14}" type="presParOf" srcId="{16AA7A79-BFC1-F349-B4C1-A0AC56BEACB5}" destId="{A5C7304B-78DF-0442-A867-84FBC05B2673}" srcOrd="1" destOrd="0" presId="urn:microsoft.com/office/officeart/2005/8/layout/process4"/>
    <dgm:cxn modelId="{D5E3A55F-DB84-3745-BD59-5641205CB99D}" type="presParOf" srcId="{16AA7A79-BFC1-F349-B4C1-A0AC56BEACB5}" destId="{55853FF6-4772-7F4A-964B-74C20798291F}" srcOrd="2" destOrd="0" presId="urn:microsoft.com/office/officeart/2005/8/layout/process4"/>
    <dgm:cxn modelId="{D9E73059-C7F3-A041-82DB-C3C8A0818252}" type="presParOf" srcId="{55853FF6-4772-7F4A-964B-74C20798291F}" destId="{86768AA1-962E-524F-9571-9009A966382E}" srcOrd="0" destOrd="0" presId="urn:microsoft.com/office/officeart/2005/8/layout/process4"/>
    <dgm:cxn modelId="{E6FDEBA9-F2BB-7343-BCA4-30DC5E2AA280}" type="presParOf" srcId="{B9DDCE7D-2AEE-4742-AD73-138226B06830}" destId="{07DB522D-AC44-A14F-89FB-F5B0D9A75549}" srcOrd="1" destOrd="0" presId="urn:microsoft.com/office/officeart/2005/8/layout/process4"/>
    <dgm:cxn modelId="{4B965EC0-68CF-A84D-A85C-6F17906231E6}" type="presParOf" srcId="{B9DDCE7D-2AEE-4742-AD73-138226B06830}" destId="{D4943245-06BD-384B-8BBC-A74CABE9B378}" srcOrd="2" destOrd="0" presId="urn:microsoft.com/office/officeart/2005/8/layout/process4"/>
    <dgm:cxn modelId="{014F810E-6749-914F-B098-189C51E3F9E5}" type="presParOf" srcId="{D4943245-06BD-384B-8BBC-A74CABE9B378}" destId="{7E1CC8A6-4698-C045-9F5E-C3CD43ED8BC6}" srcOrd="0" destOrd="0" presId="urn:microsoft.com/office/officeart/2005/8/layout/process4"/>
    <dgm:cxn modelId="{F49DF3B2-BECC-414C-9B76-3D3F03A40D7A}" type="presParOf" srcId="{D4943245-06BD-384B-8BBC-A74CABE9B378}" destId="{72D65DD2-5215-DF42-9C6B-A2789BE46E59}" srcOrd="1" destOrd="0" presId="urn:microsoft.com/office/officeart/2005/8/layout/process4"/>
    <dgm:cxn modelId="{DA02B305-FEF9-844B-86CE-31E461203942}" type="presParOf" srcId="{D4943245-06BD-384B-8BBC-A74CABE9B378}" destId="{C4679F8D-E00E-EC45-918C-B3A8008EB844}" srcOrd="2" destOrd="0" presId="urn:microsoft.com/office/officeart/2005/8/layout/process4"/>
    <dgm:cxn modelId="{778155ED-BBA7-884A-80EB-B43C1DF8CE9A}" type="presParOf" srcId="{C4679F8D-E00E-EC45-918C-B3A8008EB844}" destId="{327A7981-2E27-A043-9BCE-D244337C912D}" srcOrd="0" destOrd="0" presId="urn:microsoft.com/office/officeart/2005/8/layout/process4"/>
    <dgm:cxn modelId="{DBFA860E-1B32-2541-88ED-1BC3A724DD2A}" type="presParOf" srcId="{B9DDCE7D-2AEE-4742-AD73-138226B06830}" destId="{D2954C6E-9082-AC42-AB0C-A304A362E09E}" srcOrd="3" destOrd="0" presId="urn:microsoft.com/office/officeart/2005/8/layout/process4"/>
    <dgm:cxn modelId="{27D5520F-5589-0E4D-9298-4791C21994EF}" type="presParOf" srcId="{B9DDCE7D-2AEE-4742-AD73-138226B06830}" destId="{410DC91A-C9FC-7047-8499-C58E770726A3}" srcOrd="4" destOrd="0" presId="urn:microsoft.com/office/officeart/2005/8/layout/process4"/>
    <dgm:cxn modelId="{5FE6DE63-842E-284E-8A98-621F86141AD3}" type="presParOf" srcId="{410DC91A-C9FC-7047-8499-C58E770726A3}" destId="{41CA46B8-950D-084C-B8B0-B0DBFE22FC64}" srcOrd="0" destOrd="0" presId="urn:microsoft.com/office/officeart/2005/8/layout/process4"/>
    <dgm:cxn modelId="{91DAAC3A-B7AF-9D4A-94E8-5B12C0BD4BD9}" type="presParOf" srcId="{410DC91A-C9FC-7047-8499-C58E770726A3}" destId="{83275412-CBE4-3741-9AEB-D52D42EC0B24}" srcOrd="1" destOrd="0" presId="urn:microsoft.com/office/officeart/2005/8/layout/process4"/>
    <dgm:cxn modelId="{90F9D932-4FE4-0540-A2FE-3D0174E987A9}" type="presParOf" srcId="{410DC91A-C9FC-7047-8499-C58E770726A3}" destId="{28689ED7-8202-0043-A95B-929DF47138CA}" srcOrd="2" destOrd="0" presId="urn:microsoft.com/office/officeart/2005/8/layout/process4"/>
    <dgm:cxn modelId="{5396A93D-9E5B-4944-9DF5-CDD6EF24910F}" type="presParOf" srcId="{28689ED7-8202-0043-A95B-929DF47138CA}" destId="{CB111C4D-BA20-4441-BB2F-1A18853403A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7304B-78DF-0442-A867-84FBC05B2673}">
      <dsp:nvSpPr>
        <dsp:cNvPr id="0" name=""/>
        <dsp:cNvSpPr/>
      </dsp:nvSpPr>
      <dsp:spPr>
        <a:xfrm>
          <a:off x="0" y="4078917"/>
          <a:ext cx="5776773" cy="1338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ШАГ 3</a:t>
          </a:r>
        </a:p>
      </dsp:txBody>
      <dsp:txXfrm>
        <a:off x="0" y="4078917"/>
        <a:ext cx="5776773" cy="722947"/>
      </dsp:txXfrm>
    </dsp:sp>
    <dsp:sp modelId="{86768AA1-962E-524F-9571-9009A966382E}">
      <dsp:nvSpPr>
        <dsp:cNvPr id="0" name=""/>
        <dsp:cNvSpPr/>
      </dsp:nvSpPr>
      <dsp:spPr>
        <a:xfrm>
          <a:off x="0" y="4775089"/>
          <a:ext cx="5776773" cy="61584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263144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Приглашение на почту</a:t>
          </a:r>
        </a:p>
      </dsp:txBody>
      <dsp:txXfrm>
        <a:off x="0" y="4775089"/>
        <a:ext cx="5776773" cy="615844"/>
      </dsp:txXfrm>
    </dsp:sp>
    <dsp:sp modelId="{72D65DD2-5215-DF42-9C6B-A2789BE46E59}">
      <dsp:nvSpPr>
        <dsp:cNvPr id="0" name=""/>
        <dsp:cNvSpPr/>
      </dsp:nvSpPr>
      <dsp:spPr>
        <a:xfrm rot="10800000">
          <a:off x="0" y="2039937"/>
          <a:ext cx="5776773" cy="2059061"/>
        </a:xfrm>
        <a:prstGeom prst="upArrowCallou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ШАГ 2</a:t>
          </a:r>
        </a:p>
      </dsp:txBody>
      <dsp:txXfrm rot="-10800000">
        <a:off x="0" y="2039937"/>
        <a:ext cx="5776773" cy="722730"/>
      </dsp:txXfrm>
    </dsp:sp>
    <dsp:sp modelId="{327A7981-2E27-A043-9BCE-D244337C912D}">
      <dsp:nvSpPr>
        <dsp:cNvPr id="0" name=""/>
        <dsp:cNvSpPr/>
      </dsp:nvSpPr>
      <dsp:spPr>
        <a:xfrm>
          <a:off x="0" y="2762668"/>
          <a:ext cx="5776773" cy="615659"/>
        </a:xfrm>
        <a:prstGeom prst="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263144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Регистрация в </a:t>
          </a:r>
          <a:r>
            <a:rPr lang="en-US" sz="3700" kern="1200" dirty="0"/>
            <a:t>Time Pad</a:t>
          </a:r>
          <a:endParaRPr lang="ru-RU" sz="3700" kern="1200" dirty="0"/>
        </a:p>
      </dsp:txBody>
      <dsp:txXfrm>
        <a:off x="0" y="2762668"/>
        <a:ext cx="5776773" cy="615659"/>
      </dsp:txXfrm>
    </dsp:sp>
    <dsp:sp modelId="{83275412-CBE4-3741-9AEB-D52D42EC0B24}">
      <dsp:nvSpPr>
        <dsp:cNvPr id="0" name=""/>
        <dsp:cNvSpPr/>
      </dsp:nvSpPr>
      <dsp:spPr>
        <a:xfrm rot="10800000">
          <a:off x="0" y="0"/>
          <a:ext cx="5776773" cy="2059061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ШАГ 1</a:t>
          </a:r>
        </a:p>
      </dsp:txBody>
      <dsp:txXfrm rot="-10800000">
        <a:off x="0" y="0"/>
        <a:ext cx="5776773" cy="722730"/>
      </dsp:txXfrm>
    </dsp:sp>
    <dsp:sp modelId="{CB111C4D-BA20-4441-BB2F-1A18853403A0}">
      <dsp:nvSpPr>
        <dsp:cNvPr id="0" name=""/>
        <dsp:cNvSpPr/>
      </dsp:nvSpPr>
      <dsp:spPr>
        <a:xfrm>
          <a:off x="0" y="679083"/>
          <a:ext cx="5776773" cy="61565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46990" rIns="263144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РЕКЛАМА</a:t>
          </a:r>
        </a:p>
      </dsp:txBody>
      <dsp:txXfrm>
        <a:off x="0" y="679083"/>
        <a:ext cx="5776773" cy="615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7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8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7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1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3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2CCC-04F8-6342-AF4C-BA565DB7D663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58DD0-02D2-6B44-95C1-1618B992B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3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B012D-14CE-EB41-9CCA-13ED181A7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680" y="2337611"/>
            <a:ext cx="11981320" cy="1879600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0096FF"/>
                </a:solidFill>
              </a:rPr>
              <a:t>Институт репродуктивной медицины </a:t>
            </a:r>
            <a:br>
              <a:rPr lang="ru-RU" sz="5400" dirty="0">
                <a:solidFill>
                  <a:srgbClr val="0096FF"/>
                </a:solidFill>
              </a:rPr>
            </a:br>
            <a:r>
              <a:rPr lang="ru-RU" sz="5400" dirty="0">
                <a:solidFill>
                  <a:srgbClr val="0096FF"/>
                </a:solidFill>
              </a:rPr>
              <a:t>Социально-образовательный проект</a:t>
            </a:r>
            <a:br>
              <a:rPr lang="ru-RU" sz="5400" dirty="0">
                <a:solidFill>
                  <a:srgbClr val="0096FF"/>
                </a:solidFill>
              </a:rPr>
            </a:br>
            <a:r>
              <a:rPr lang="ru-RU" sz="5400" b="1" u="sng" dirty="0">
                <a:solidFill>
                  <a:srgbClr val="0096FF"/>
                </a:solidFill>
              </a:rPr>
              <a:t>Онлайн-школа - «ЭКОтвет»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5BA2A3-0B1E-AD48-96EC-D926BDA3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05" y="127914"/>
            <a:ext cx="1976767" cy="1650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6B554-3D57-0640-8D86-D385CBF179EA}"/>
              </a:ext>
            </a:extLst>
          </p:cNvPr>
          <p:cNvSpPr txBox="1"/>
          <p:nvPr/>
        </p:nvSpPr>
        <p:spPr>
          <a:xfrm>
            <a:off x="2501472" y="491550"/>
            <a:ext cx="936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</a:rPr>
              <a:t>ФГБУ «НАЦИОНАЛЬНЫЙ МЕДИЦИНСКИЙ ИССЛЕДОВАТЕЛЬСКИЙ ЦЕНТР АКУШЕРСТВА, ГИНЕКОЛОГИИ И ПЕРИНАТОЛОГИИ ИМЕНИ АКАДЕМИКА В. И. КУЛАКОВА» 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</a:rPr>
              <a:t>МИНИСТЕРСТВА ЗДРАВООХРАНЕНИЯ РОССИЙСКОЙ ФЕДЕРАЦИИ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6E998-75C7-604C-B16D-0A08E8A2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05" y="127914"/>
            <a:ext cx="1976767" cy="1650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F58BCC-73D7-E443-8F74-6941765A097B}"/>
              </a:ext>
            </a:extLst>
          </p:cNvPr>
          <p:cNvSpPr txBox="1"/>
          <p:nvPr/>
        </p:nvSpPr>
        <p:spPr>
          <a:xfrm>
            <a:off x="4389862" y="5688885"/>
            <a:ext cx="341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г. Москва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 2020-2022 г.</a:t>
            </a:r>
          </a:p>
        </p:txBody>
      </p:sp>
    </p:spTree>
    <p:extLst>
      <p:ext uri="{BB962C8B-B14F-4D97-AF65-F5344CB8AC3E}">
        <p14:creationId xmlns:p14="http://schemas.microsoft.com/office/powerpoint/2010/main" val="353127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>
            <a:extLst>
              <a:ext uri="{FF2B5EF4-FFF2-40B4-BE49-F238E27FC236}">
                <a16:creationId xmlns:a16="http://schemas.microsoft.com/office/drawing/2014/main" id="{EBF13822-9E5D-A147-8886-EE1824435C19}"/>
              </a:ext>
            </a:extLst>
          </p:cNvPr>
          <p:cNvSpPr txBox="1">
            <a:spLocks/>
          </p:cNvSpPr>
          <p:nvPr/>
        </p:nvSpPr>
        <p:spPr>
          <a:xfrm>
            <a:off x="5562957" y="325129"/>
            <a:ext cx="4953000" cy="128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u="sng" dirty="0">
                <a:solidFill>
                  <a:srgbClr val="002060"/>
                </a:solidFill>
                <a:latin typeface="+mn-lt"/>
              </a:rPr>
              <a:t>Содержание:</a:t>
            </a:r>
            <a:br>
              <a:rPr lang="ru-RU" sz="6600" b="1" u="sng" dirty="0">
                <a:solidFill>
                  <a:srgbClr val="1C45FF"/>
                </a:solidFill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9C569-9403-564D-A94F-23035B8C8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0" y="112735"/>
            <a:ext cx="5007260" cy="6113157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610B61F5-A1D3-634D-9FE9-CAD767C78FAE}"/>
              </a:ext>
            </a:extLst>
          </p:cNvPr>
          <p:cNvSpPr txBox="1">
            <a:spLocks/>
          </p:cNvSpPr>
          <p:nvPr/>
        </p:nvSpPr>
        <p:spPr>
          <a:xfrm>
            <a:off x="5562957" y="1279602"/>
            <a:ext cx="5812179" cy="4115294"/>
          </a:xfrm>
          <a:prstGeom prst="rect">
            <a:avLst/>
          </a:prstGeom>
          <a:noFill/>
        </p:spPr>
        <p:txBody>
          <a:bodyPr vert="horz" wrap="square" lIns="0" tIns="0" rIns="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rgbClr val="002060"/>
                </a:solidFill>
              </a:rPr>
              <a:t>1. Время, место, спикеры</a:t>
            </a:r>
            <a:r>
              <a:rPr lang="en-GB" sz="3600" dirty="0">
                <a:solidFill>
                  <a:srgbClr val="002060"/>
                </a:solidFill>
              </a:rPr>
              <a:t>;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rgbClr val="002060"/>
                </a:solidFill>
              </a:rPr>
              <a:t>2. Цель и задачи</a:t>
            </a:r>
            <a:r>
              <a:rPr lang="en-GB" sz="3600" dirty="0">
                <a:solidFill>
                  <a:srgbClr val="002060"/>
                </a:solidFill>
              </a:rPr>
              <a:t>;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rgbClr val="002060"/>
                </a:solidFill>
              </a:rPr>
              <a:t>3. Рекламная компания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002060"/>
                </a:solidFill>
              </a:rPr>
              <a:t>4. Условия для участия</a:t>
            </a:r>
            <a:r>
              <a:rPr lang="en-GB" sz="3600" dirty="0">
                <a:solidFill>
                  <a:srgbClr val="002060"/>
                </a:solidFill>
              </a:rPr>
              <a:t>;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002060"/>
                </a:solidFill>
              </a:rPr>
              <a:t>5. Команда врачей.</a:t>
            </a:r>
            <a:endParaRPr lang="en-GB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>
            <a:extLst>
              <a:ext uri="{FF2B5EF4-FFF2-40B4-BE49-F238E27FC236}">
                <a16:creationId xmlns:a16="http://schemas.microsoft.com/office/drawing/2014/main" id="{66EF91D1-5A74-384D-A0F2-9CA16F1DB6E5}"/>
              </a:ext>
            </a:extLst>
          </p:cNvPr>
          <p:cNvSpPr txBox="1">
            <a:spLocks/>
          </p:cNvSpPr>
          <p:nvPr/>
        </p:nvSpPr>
        <p:spPr>
          <a:xfrm>
            <a:off x="194327" y="27091"/>
            <a:ext cx="5677105" cy="128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u="sng" dirty="0">
                <a:solidFill>
                  <a:srgbClr val="002060"/>
                </a:solidFill>
                <a:latin typeface="+mn-lt"/>
              </a:rPr>
              <a:t>Время, место, спикеры:</a:t>
            </a:r>
            <a:br>
              <a:rPr lang="ru-RU" sz="6600" b="1" u="sng" dirty="0">
                <a:solidFill>
                  <a:srgbClr val="1C45FF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5" name="Рисунок 4" descr="Секундомер">
            <a:extLst>
              <a:ext uri="{FF2B5EF4-FFF2-40B4-BE49-F238E27FC236}">
                <a16:creationId xmlns:a16="http://schemas.microsoft.com/office/drawing/2014/main" id="{882EF467-952E-664A-B24E-FB625990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327" y="2127853"/>
            <a:ext cx="1186204" cy="1186204"/>
          </a:xfrm>
          <a:prstGeom prst="rect">
            <a:avLst/>
          </a:prstGeom>
        </p:spPr>
      </p:pic>
      <p:pic>
        <p:nvPicPr>
          <p:cNvPr id="6" name="Рисунок 5" descr="Ежедневник">
            <a:extLst>
              <a:ext uri="{FF2B5EF4-FFF2-40B4-BE49-F238E27FC236}">
                <a16:creationId xmlns:a16="http://schemas.microsoft.com/office/drawing/2014/main" id="{EFE97D4D-1547-DF48-8D28-286A3D4A4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26" y="727956"/>
            <a:ext cx="1186061" cy="1186061"/>
          </a:xfrm>
          <a:prstGeom prst="rect">
            <a:avLst/>
          </a:prstGeom>
        </p:spPr>
      </p:pic>
      <p:pic>
        <p:nvPicPr>
          <p:cNvPr id="7" name="Рисунок 6" descr="Земной шар: Африка и Европа">
            <a:extLst>
              <a:ext uri="{FF2B5EF4-FFF2-40B4-BE49-F238E27FC236}">
                <a16:creationId xmlns:a16="http://schemas.microsoft.com/office/drawing/2014/main" id="{D99EA774-1F09-FC43-821E-D9913A052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682" y="3598648"/>
            <a:ext cx="1186062" cy="1186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54D8E7-FA46-254D-B9B7-12148E994945}"/>
              </a:ext>
            </a:extLst>
          </p:cNvPr>
          <p:cNvSpPr txBox="1"/>
          <p:nvPr/>
        </p:nvSpPr>
        <p:spPr>
          <a:xfrm>
            <a:off x="1407975" y="811712"/>
            <a:ext cx="5191593" cy="1349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700" b="1" u="sng" dirty="0">
                <a:solidFill>
                  <a:srgbClr val="002060"/>
                </a:solidFill>
              </a:rPr>
              <a:t>ДАТА</a:t>
            </a:r>
            <a:r>
              <a:rPr lang="en-US" sz="2700" b="1" u="sng" dirty="0">
                <a:solidFill>
                  <a:srgbClr val="002060"/>
                </a:solidFill>
              </a:rPr>
              <a:t>:</a:t>
            </a:r>
            <a:r>
              <a:rPr lang="ru-RU" sz="2700" dirty="0">
                <a:solidFill>
                  <a:srgbClr val="002060"/>
                </a:solidFill>
              </a:rPr>
              <a:t> последняя пятница месяца. 9 месяцев, с сентября по май – 2020,2021,2022 </a:t>
            </a:r>
            <a:r>
              <a:rPr lang="ru-RU" sz="2700" dirty="0" err="1">
                <a:solidFill>
                  <a:srgbClr val="002060"/>
                </a:solidFill>
              </a:rPr>
              <a:t>г.г</a:t>
            </a:r>
            <a:r>
              <a:rPr lang="ru-RU" sz="2700" dirty="0">
                <a:solidFill>
                  <a:srgbClr val="002060"/>
                </a:solidFill>
              </a:rPr>
              <a:t>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D128D-3B93-8C45-9846-241D92CDE67D}"/>
              </a:ext>
            </a:extLst>
          </p:cNvPr>
          <p:cNvSpPr txBox="1"/>
          <p:nvPr/>
        </p:nvSpPr>
        <p:spPr>
          <a:xfrm>
            <a:off x="1357744" y="2131323"/>
            <a:ext cx="5097100" cy="1349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700" b="1" u="sng" dirty="0">
                <a:solidFill>
                  <a:srgbClr val="002060"/>
                </a:solidFill>
              </a:rPr>
              <a:t>ВРЕМЯ</a:t>
            </a:r>
            <a:r>
              <a:rPr lang="en-US" sz="2700" b="1" u="sng" dirty="0">
                <a:solidFill>
                  <a:srgbClr val="002060"/>
                </a:solidFill>
              </a:rPr>
              <a:t>: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с 12</a:t>
            </a:r>
            <a:r>
              <a:rPr lang="en-US" sz="2700" dirty="0">
                <a:solidFill>
                  <a:srgbClr val="002060"/>
                </a:solidFill>
              </a:rPr>
              <a:t>:00 </a:t>
            </a:r>
            <a:r>
              <a:rPr lang="ru-RU" sz="2700" dirty="0">
                <a:solidFill>
                  <a:srgbClr val="002060"/>
                </a:solidFill>
              </a:rPr>
              <a:t>до 14</a:t>
            </a:r>
            <a:r>
              <a:rPr lang="en-US" sz="2700" dirty="0">
                <a:solidFill>
                  <a:srgbClr val="002060"/>
                </a:solidFill>
              </a:rPr>
              <a:t>:</a:t>
            </a:r>
            <a:r>
              <a:rPr lang="ru-RU" sz="2700" dirty="0">
                <a:solidFill>
                  <a:srgbClr val="002060"/>
                </a:solidFill>
              </a:rPr>
              <a:t>0</a:t>
            </a:r>
            <a:r>
              <a:rPr lang="en-US" sz="2700" dirty="0">
                <a:solidFill>
                  <a:srgbClr val="002060"/>
                </a:solidFill>
              </a:rPr>
              <a:t>0.</a:t>
            </a:r>
            <a:r>
              <a:rPr lang="ru-RU" sz="2700" dirty="0">
                <a:solidFill>
                  <a:srgbClr val="002060"/>
                </a:solidFill>
              </a:rPr>
              <a:t> Каждый спикер выступает по 10 мин. и 15 мин. вопрос-ответ.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6FBE0-A588-4548-96E3-4549D58B5F34}"/>
              </a:ext>
            </a:extLst>
          </p:cNvPr>
          <p:cNvSpPr txBox="1"/>
          <p:nvPr/>
        </p:nvSpPr>
        <p:spPr>
          <a:xfrm>
            <a:off x="1357886" y="3502677"/>
            <a:ext cx="5241682" cy="1349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700" b="1" u="sng" dirty="0">
                <a:solidFill>
                  <a:srgbClr val="002060"/>
                </a:solidFill>
              </a:rPr>
              <a:t>МЕСТО</a:t>
            </a:r>
            <a:r>
              <a:rPr lang="en" sz="2700" b="1" u="sng" dirty="0">
                <a:solidFill>
                  <a:srgbClr val="002060"/>
                </a:solidFill>
              </a:rPr>
              <a:t>:</a:t>
            </a: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видеоконференцсвязь</a:t>
            </a:r>
            <a:r>
              <a:rPr lang="en-US" sz="2700" dirty="0">
                <a:solidFill>
                  <a:srgbClr val="002060"/>
                </a:solidFill>
              </a:rPr>
              <a:t>–Zoom</a:t>
            </a:r>
            <a:r>
              <a:rPr lang="ru-RU" sz="2700" dirty="0">
                <a:solidFill>
                  <a:srgbClr val="002060"/>
                </a:solidFill>
              </a:rPr>
              <a:t> (участие бесплатно из любой точки земли)</a:t>
            </a:r>
            <a:r>
              <a:rPr lang="en-US" sz="2700" dirty="0">
                <a:solidFill>
                  <a:srgbClr val="002060"/>
                </a:solidFill>
              </a:rPr>
              <a:t>.</a:t>
            </a:r>
            <a:r>
              <a:rPr lang="en" sz="2700" dirty="0">
                <a:solidFill>
                  <a:srgbClr val="002060"/>
                </a:solidFill>
              </a:rPr>
              <a:t> 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19" name="Рисунок 18" descr="Доктор">
            <a:extLst>
              <a:ext uri="{FF2B5EF4-FFF2-40B4-BE49-F238E27FC236}">
                <a16:creationId xmlns:a16="http://schemas.microsoft.com/office/drawing/2014/main" id="{9E6275C4-F002-3A41-A243-BE15DF633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3076" y="5119144"/>
            <a:ext cx="1186061" cy="1186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F5A89E-A916-4D40-91D4-1B81F4AC80F2}"/>
              </a:ext>
            </a:extLst>
          </p:cNvPr>
          <p:cNvSpPr txBox="1"/>
          <p:nvPr/>
        </p:nvSpPr>
        <p:spPr>
          <a:xfrm>
            <a:off x="1380531" y="4994960"/>
            <a:ext cx="50971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700" b="1" u="sng" dirty="0">
                <a:solidFill>
                  <a:srgbClr val="002060"/>
                </a:solidFill>
              </a:rPr>
              <a:t>СПИКЕРЫ</a:t>
            </a:r>
            <a:r>
              <a:rPr lang="en" sz="2700" b="1" u="sng" dirty="0">
                <a:solidFill>
                  <a:srgbClr val="002060"/>
                </a:solidFill>
              </a:rPr>
              <a:t>:</a:t>
            </a:r>
            <a:r>
              <a:rPr lang="en" sz="2700" b="1" dirty="0">
                <a:solidFill>
                  <a:srgbClr val="002060"/>
                </a:solidFill>
              </a:rPr>
              <a:t> </a:t>
            </a:r>
            <a:r>
              <a:rPr lang="ru-RU" sz="2700" dirty="0">
                <a:solidFill>
                  <a:srgbClr val="002060"/>
                </a:solidFill>
              </a:rPr>
              <a:t>4 врача из разных областей деятельности (ключевой специалист акушер-гинеколог, </a:t>
            </a:r>
            <a:r>
              <a:rPr lang="ru-RU" sz="2700" dirty="0" err="1">
                <a:solidFill>
                  <a:srgbClr val="002060"/>
                </a:solidFill>
              </a:rPr>
              <a:t>репродуктолог</a:t>
            </a:r>
            <a:r>
              <a:rPr lang="ru-RU" sz="2700" dirty="0">
                <a:solidFill>
                  <a:srgbClr val="002060"/>
                </a:solidFill>
              </a:rPr>
              <a:t>). </a:t>
            </a:r>
            <a:r>
              <a:rPr lang="en" sz="2700" dirty="0">
                <a:solidFill>
                  <a:srgbClr val="002060"/>
                </a:solidFill>
              </a:rPr>
              <a:t> </a:t>
            </a:r>
            <a:endParaRPr lang="ru-RU" sz="2700" dirty="0">
              <a:solidFill>
                <a:srgbClr val="002060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293455B-8AEF-2A41-A854-4EBBF91446A1}"/>
              </a:ext>
            </a:extLst>
          </p:cNvPr>
          <p:cNvGrpSpPr/>
          <p:nvPr/>
        </p:nvGrpSpPr>
        <p:grpSpPr>
          <a:xfrm>
            <a:off x="6622213" y="647798"/>
            <a:ext cx="5223953" cy="5390320"/>
            <a:chOff x="6622355" y="791024"/>
            <a:chExt cx="5223953" cy="539032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0423940-B201-1C42-907E-2FC68248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22355" y="791024"/>
              <a:ext cx="5223953" cy="539032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7F2321F-A345-D640-ABA2-581CC1696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93025" y="2369400"/>
              <a:ext cx="2029690" cy="1694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>
            <a:extLst>
              <a:ext uri="{FF2B5EF4-FFF2-40B4-BE49-F238E27FC236}">
                <a16:creationId xmlns:a16="http://schemas.microsoft.com/office/drawing/2014/main" id="{4F86A4F9-B601-1E44-B0BC-2A9AB0764D1B}"/>
              </a:ext>
            </a:extLst>
          </p:cNvPr>
          <p:cNvSpPr txBox="1">
            <a:spLocks/>
          </p:cNvSpPr>
          <p:nvPr/>
        </p:nvSpPr>
        <p:spPr>
          <a:xfrm>
            <a:off x="379308" y="185854"/>
            <a:ext cx="4953000" cy="1288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Цель и задачи:</a:t>
            </a:r>
            <a:br>
              <a:rPr lang="ru-RU" sz="6600" b="1" u="sng" dirty="0">
                <a:solidFill>
                  <a:srgbClr val="1C45FF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</a:br>
            <a:endParaRPr lang="ru-RU" dirty="0">
              <a:latin typeface="+mn-lt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A5A47-6D3C-AB4C-A568-9667BBCB01A3}"/>
              </a:ext>
            </a:extLst>
          </p:cNvPr>
          <p:cNvSpPr txBox="1"/>
          <p:nvPr/>
        </p:nvSpPr>
        <p:spPr>
          <a:xfrm>
            <a:off x="5456472" y="930880"/>
            <a:ext cx="6735528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hangingPunct="0"/>
            <a:r>
              <a:rPr lang="ru-RU" sz="2800" b="1" u="sng" dirty="0">
                <a:solidFill>
                  <a:srgbClr val="002060"/>
                </a:solidFill>
              </a:rPr>
              <a:t>ЦЕЛЬ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сегодня взгляды на ЭКО в мире расходятся. Целью Национального Центр страны является - </a:t>
            </a:r>
            <a:r>
              <a:rPr lang="ru-RU" sz="2800" i="1" dirty="0">
                <a:solidFill>
                  <a:srgbClr val="002060"/>
                </a:solidFill>
              </a:rPr>
              <a:t>обозначить свою устойчивую позицию среди пациентов прибегающих к </a:t>
            </a:r>
            <a:r>
              <a:rPr lang="ru-RU" sz="2800" i="1">
                <a:solidFill>
                  <a:srgbClr val="002060"/>
                </a:solidFill>
              </a:rPr>
              <a:t>методом ЭКО.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85550-EFE0-0848-B036-B07C2444814D}"/>
              </a:ext>
            </a:extLst>
          </p:cNvPr>
          <p:cNvSpPr txBox="1"/>
          <p:nvPr/>
        </p:nvSpPr>
        <p:spPr>
          <a:xfrm>
            <a:off x="5456471" y="3504287"/>
            <a:ext cx="6735528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u="sng" dirty="0">
                <a:solidFill>
                  <a:srgbClr val="002060"/>
                </a:solidFill>
              </a:rPr>
              <a:t>ЗАДАЧИ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>
                <a:solidFill>
                  <a:srgbClr val="002060"/>
                </a:solidFill>
              </a:rPr>
              <a:t>Создание новых возможностей для общения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с пациентами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>
                <a:solidFill>
                  <a:srgbClr val="002060"/>
                </a:solidFill>
              </a:rPr>
              <a:t>Развенчание мифов связанные с ЭКО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>
                <a:solidFill>
                  <a:srgbClr val="002060"/>
                </a:solidFill>
              </a:rPr>
              <a:t>Привлечение новых специалистов в процедуру ЭКО до запуска программы и после ее проведения.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D262ED-11BD-8F44-97E7-74D01547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792"/>
            <a:ext cx="5077164" cy="45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>
            <a:extLst>
              <a:ext uri="{FF2B5EF4-FFF2-40B4-BE49-F238E27FC236}">
                <a16:creationId xmlns:a16="http://schemas.microsoft.com/office/drawing/2014/main" id="{4D2C518A-C2A5-9343-9B3F-B67F13257FE3}"/>
              </a:ext>
            </a:extLst>
          </p:cNvPr>
          <p:cNvSpPr txBox="1">
            <a:spLocks/>
          </p:cNvSpPr>
          <p:nvPr/>
        </p:nvSpPr>
        <p:spPr>
          <a:xfrm>
            <a:off x="326563" y="140153"/>
            <a:ext cx="9324641" cy="993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Маркетинг, </a:t>
            </a:r>
            <a:r>
              <a:rPr lang="en-US" sz="5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PR</a:t>
            </a:r>
            <a:r>
              <a:rPr lang="ru-RU" sz="5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, реклама </a:t>
            </a:r>
            <a:r>
              <a:rPr lang="en-US" sz="5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POS</a:t>
            </a:r>
            <a:r>
              <a:rPr lang="ru-RU" sz="5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:</a:t>
            </a:r>
            <a:endParaRPr lang="ru-RU" sz="5600" dirty="0">
              <a:latin typeface="+mn-lt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BB050022-3D3F-8C4D-A010-5BD34709513F}"/>
              </a:ext>
            </a:extLst>
          </p:cNvPr>
          <p:cNvSpPr txBox="1">
            <a:spLocks/>
          </p:cNvSpPr>
          <p:nvPr/>
        </p:nvSpPr>
        <p:spPr>
          <a:xfrm>
            <a:off x="8642245" y="2695964"/>
            <a:ext cx="3111218" cy="105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spcBef>
                <a:spcPts val="4000"/>
              </a:spcBef>
              <a:buSzPct val="50000"/>
              <a:defRPr sz="4800" b="1"/>
            </a:lvl1pPr>
            <a:lvl2pPr marL="9144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2pPr>
            <a:lvl3pPr marL="13716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3pPr>
            <a:lvl4pPr marL="18288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4pPr>
            <a:lvl5pPr marL="22860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5pPr>
            <a:lvl6pPr marL="27432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6pPr>
            <a:lvl7pPr marL="32004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7pPr>
            <a:lvl8pPr marL="36576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8pPr>
            <a:lvl9pPr marL="4114800" marR="0" indent="-457200" algn="l" defTabSz="584200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3600" b="0" i="0" u="none" strike="noStrike" cap="none" spc="0" baseline="0">
                <a:solidFill>
                  <a:srgbClr val="006288"/>
                </a:solidFill>
                <a:uFillTx/>
                <a:latin typeface="+mj-lt"/>
                <a:ea typeface="+mj-ea"/>
                <a:cs typeface="+mj-cs"/>
                <a:sym typeface="Georgia"/>
              </a:defRPr>
            </a:lvl9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58FDBCF-C126-D340-BFF8-CD98DC5A9077}"/>
              </a:ext>
            </a:extLst>
          </p:cNvPr>
          <p:cNvGrpSpPr/>
          <p:nvPr/>
        </p:nvGrpSpPr>
        <p:grpSpPr>
          <a:xfrm>
            <a:off x="326563" y="1256491"/>
            <a:ext cx="11538873" cy="1588798"/>
            <a:chOff x="0" y="0"/>
            <a:chExt cx="11538873" cy="158879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B28356CC-CDAD-BA4E-A452-9FFE151290BC}"/>
                </a:ext>
              </a:extLst>
            </p:cNvPr>
            <p:cNvSpPr/>
            <p:nvPr/>
          </p:nvSpPr>
          <p:spPr>
            <a:xfrm>
              <a:off x="0" y="0"/>
              <a:ext cx="11538873" cy="1588798"/>
            </a:xfrm>
            <a:prstGeom prst="rect">
              <a:avLst/>
            </a:prstGeom>
            <a:sp3d prstMaterial="plastic">
              <a:bevelT w="127000" h="25400" prst="relaxedInset"/>
              <a:bevelB w="88900" h="121750" prst="angle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ABAB75-86B2-E64E-9BD7-3BF20957751B}"/>
                </a:ext>
              </a:extLst>
            </p:cNvPr>
            <p:cNvSpPr txBox="1"/>
            <p:nvPr/>
          </p:nvSpPr>
          <p:spPr>
            <a:xfrm>
              <a:off x="0" y="0"/>
              <a:ext cx="11538873" cy="1588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6600" b="1" u="sng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Рекламная компания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24A820F-A0A0-1145-B5C9-E34586FB73CD}"/>
              </a:ext>
            </a:extLst>
          </p:cNvPr>
          <p:cNvGrpSpPr/>
          <p:nvPr/>
        </p:nvGrpSpPr>
        <p:grpSpPr>
          <a:xfrm>
            <a:off x="326563" y="2845289"/>
            <a:ext cx="2884718" cy="3336476"/>
            <a:chOff x="0" y="1588798"/>
            <a:chExt cx="2884718" cy="33364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52CA3C43-87B6-6440-9C0F-E64CFA4C531C}"/>
                </a:ext>
              </a:extLst>
            </p:cNvPr>
            <p:cNvSpPr/>
            <p:nvPr/>
          </p:nvSpPr>
          <p:spPr>
            <a:xfrm>
              <a:off x="0" y="1588798"/>
              <a:ext cx="2884718" cy="333647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F7C8C1-4C30-2740-B080-9AB8FA6D3645}"/>
                </a:ext>
              </a:extLst>
            </p:cNvPr>
            <p:cNvSpPr txBox="1"/>
            <p:nvPr/>
          </p:nvSpPr>
          <p:spPr>
            <a:xfrm>
              <a:off x="0" y="1588798"/>
              <a:ext cx="2884718" cy="3336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1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Соцсети</a:t>
              </a:r>
              <a:r>
                <a:rPr lang="ru-RU" sz="41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(Контакт, </a:t>
              </a:r>
              <a:r>
                <a:rPr lang="en-GB" sz="41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Instagram</a:t>
              </a:r>
              <a:r>
                <a:rPr lang="ru-RU" sz="41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</a:t>
              </a:r>
              <a:r>
                <a:rPr lang="ru-RU" sz="41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чаты, </a:t>
              </a:r>
              <a:r>
                <a:rPr lang="en-US" sz="41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TimePad</a:t>
              </a:r>
              <a:endParaRPr lang="ru-RU" sz="41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B9BD7C5-0CA6-9D45-904B-AD2BE2A71971}"/>
              </a:ext>
            </a:extLst>
          </p:cNvPr>
          <p:cNvGrpSpPr/>
          <p:nvPr/>
        </p:nvGrpSpPr>
        <p:grpSpPr>
          <a:xfrm>
            <a:off x="3211281" y="2845289"/>
            <a:ext cx="2884718" cy="3336476"/>
            <a:chOff x="2884718" y="1588798"/>
            <a:chExt cx="2884718" cy="33364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EBFDAA9B-B91A-A44A-BDB3-5B1DA6BD5F23}"/>
                </a:ext>
              </a:extLst>
            </p:cNvPr>
            <p:cNvSpPr/>
            <p:nvPr/>
          </p:nvSpPr>
          <p:spPr>
            <a:xfrm>
              <a:off x="2884718" y="1588798"/>
              <a:ext cx="2884718" cy="333647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2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32C117-3521-F742-A136-7532CBD3647E}"/>
                </a:ext>
              </a:extLst>
            </p:cNvPr>
            <p:cNvSpPr txBox="1"/>
            <p:nvPr/>
          </p:nvSpPr>
          <p:spPr>
            <a:xfrm>
              <a:off x="2884718" y="1588798"/>
              <a:ext cx="2884718" cy="3336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1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Листовки (бюро пропусков)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A4F5DF4-ADC5-C446-A8D5-B20BB485334D}"/>
              </a:ext>
            </a:extLst>
          </p:cNvPr>
          <p:cNvGrpSpPr/>
          <p:nvPr/>
        </p:nvGrpSpPr>
        <p:grpSpPr>
          <a:xfrm>
            <a:off x="6095999" y="2845289"/>
            <a:ext cx="2884718" cy="3336476"/>
            <a:chOff x="5769436" y="1588798"/>
            <a:chExt cx="2884718" cy="33364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4A736B6-12D8-FF4D-8441-49996E184F86}"/>
                </a:ext>
              </a:extLst>
            </p:cNvPr>
            <p:cNvSpPr/>
            <p:nvPr/>
          </p:nvSpPr>
          <p:spPr>
            <a:xfrm>
              <a:off x="5769436" y="1588798"/>
              <a:ext cx="2884718" cy="333647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2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5409673-C539-2F40-9633-294060D1A582}"/>
                </a:ext>
              </a:extLst>
            </p:cNvPr>
            <p:cNvSpPr txBox="1"/>
            <p:nvPr/>
          </p:nvSpPr>
          <p:spPr>
            <a:xfrm>
              <a:off x="5769436" y="1588798"/>
              <a:ext cx="2884718" cy="3336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41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Афиши, </a:t>
              </a:r>
              <a:r>
                <a:rPr lang="en-US" sz="41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Roll Up </a:t>
              </a:r>
              <a:r>
                <a:rPr lang="ru-RU" sz="41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Центре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033ECEB-36CD-504A-924B-0FF29A6A10FC}"/>
              </a:ext>
            </a:extLst>
          </p:cNvPr>
          <p:cNvGrpSpPr/>
          <p:nvPr/>
        </p:nvGrpSpPr>
        <p:grpSpPr>
          <a:xfrm>
            <a:off x="8980717" y="2845289"/>
            <a:ext cx="2884718" cy="3336476"/>
            <a:chOff x="8654154" y="1588798"/>
            <a:chExt cx="2884718" cy="33364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6705A42-23C3-C04F-AB6F-6A04EBE0909A}"/>
                </a:ext>
              </a:extLst>
            </p:cNvPr>
            <p:cNvSpPr/>
            <p:nvPr/>
          </p:nvSpPr>
          <p:spPr>
            <a:xfrm>
              <a:off x="8654154" y="1588798"/>
              <a:ext cx="2884718" cy="333647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B0AC4F-F9AE-5D4F-8385-4A2B4C772161}"/>
                </a:ext>
              </a:extLst>
            </p:cNvPr>
            <p:cNvSpPr txBox="1"/>
            <p:nvPr/>
          </p:nvSpPr>
          <p:spPr>
            <a:xfrm>
              <a:off x="8654154" y="1588798"/>
              <a:ext cx="2884718" cy="3336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6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Джингл</a:t>
              </a:r>
              <a:r>
                <a:rPr lang="ru-RU" sz="3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ru-RU" sz="3600" b="1" kern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таргет</a:t>
              </a:r>
              <a:r>
                <a:rPr lang="ru-RU" sz="3600" b="1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рассылка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7731F3-C54A-3C4B-81C1-6C4FFB9F6BFE}"/>
              </a:ext>
            </a:extLst>
          </p:cNvPr>
          <p:cNvSpPr/>
          <p:nvPr/>
        </p:nvSpPr>
        <p:spPr>
          <a:xfrm>
            <a:off x="326563" y="6181765"/>
            <a:ext cx="11538873" cy="37071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401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DB403F8-2345-8141-9693-E17B35884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914006"/>
              </p:ext>
            </p:extLst>
          </p:nvPr>
        </p:nvGraphicFramePr>
        <p:xfrm>
          <a:off x="5779007" y="1157410"/>
          <a:ext cx="57767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">
            <a:extLst>
              <a:ext uri="{FF2B5EF4-FFF2-40B4-BE49-F238E27FC236}">
                <a16:creationId xmlns:a16="http://schemas.microsoft.com/office/drawing/2014/main" id="{6895FB7A-1B4A-A049-9933-3B97FF229F49}"/>
              </a:ext>
            </a:extLst>
          </p:cNvPr>
          <p:cNvSpPr txBox="1">
            <a:spLocks/>
          </p:cNvSpPr>
          <p:nvPr/>
        </p:nvSpPr>
        <p:spPr>
          <a:xfrm>
            <a:off x="496014" y="112366"/>
            <a:ext cx="9324641" cy="993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Условия для участия:</a:t>
            </a:r>
            <a:endParaRPr lang="ru-RU" sz="5600" dirty="0">
              <a:latin typeface="+mn-lt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D46C2E-5833-8545-B62D-451DE48D8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285426"/>
            <a:ext cx="5671989" cy="50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808F5E-AF7F-2845-9BF9-414BA2E8F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5" b="89930" l="5692" r="93769">
                        <a14:foregroundMark x1="7846" y1="53240" x2="5846" y2="46235"/>
                        <a14:foregroundMark x1="89000" y1="39229" x2="89615" y2="43870"/>
                        <a14:foregroundMark x1="89615" y1="38441" x2="91000" y2="45884"/>
                        <a14:foregroundMark x1="92077" y1="53240" x2="93769" y2="52890"/>
                        <a14:foregroundMark x1="12308" y1="16988" x2="63308" y2="19352"/>
                        <a14:foregroundMark x1="63308" y1="19352" x2="79846" y2="16725"/>
                        <a14:foregroundMark x1="79846" y1="16725" x2="86923" y2="1698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791" t="7277" b="7781"/>
          <a:stretch/>
        </p:blipFill>
        <p:spPr>
          <a:xfrm>
            <a:off x="3921514" y="993226"/>
            <a:ext cx="7843024" cy="5752408"/>
          </a:xfrm>
          <a:prstGeom prst="rect">
            <a:avLst/>
          </a:prstGeom>
        </p:spPr>
      </p:pic>
      <p:sp>
        <p:nvSpPr>
          <p:cNvPr id="7" name="Заголовок">
            <a:extLst>
              <a:ext uri="{FF2B5EF4-FFF2-40B4-BE49-F238E27FC236}">
                <a16:creationId xmlns:a16="http://schemas.microsoft.com/office/drawing/2014/main" id="{492F4570-9F9F-B44E-84BC-335F05607CC2}"/>
              </a:ext>
            </a:extLst>
          </p:cNvPr>
          <p:cNvSpPr txBox="1">
            <a:spLocks/>
          </p:cNvSpPr>
          <p:nvPr/>
        </p:nvSpPr>
        <p:spPr>
          <a:xfrm>
            <a:off x="496014" y="112366"/>
            <a:ext cx="9324641" cy="993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u="sng" dirty="0">
                <a:solidFill>
                  <a:srgbClr val="002060"/>
                </a:solidFill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Команда врачей:</a:t>
            </a:r>
            <a:endParaRPr lang="ru-RU" sz="5600" dirty="0">
              <a:latin typeface="+mn-lt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08175-2E8E-8044-9C4A-2AF912E2494F}"/>
              </a:ext>
            </a:extLst>
          </p:cNvPr>
          <p:cNvSpPr txBox="1"/>
          <p:nvPr/>
        </p:nvSpPr>
        <p:spPr>
          <a:xfrm>
            <a:off x="496014" y="993226"/>
            <a:ext cx="38529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>
                <a:solidFill>
                  <a:srgbClr val="002060"/>
                </a:solidFill>
              </a:rPr>
              <a:t>Репродуктолог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Эндокринолог.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Психолог.</a:t>
            </a:r>
          </a:p>
          <a:p>
            <a:pPr marL="342900" indent="-342900">
              <a:buAutoNum type="arabicPeriod"/>
            </a:pPr>
            <a:r>
              <a:rPr lang="ru-RU" sz="2400" dirty="0" err="1">
                <a:solidFill>
                  <a:srgbClr val="002060"/>
                </a:solidFill>
              </a:rPr>
              <a:t>Андролог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Диетолог.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Дерматолог.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Эмбриолог.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Генетик.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Гематолог.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Врач УЗИ.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Доноры и СМ.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Юрист.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Неонатолог.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Гинеколог.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Маммолог</a:t>
            </a:r>
            <a:r>
              <a:rPr lang="ru-RU" sz="2400" dirty="0">
                <a:solidFill>
                  <a:srgbClr val="002060"/>
                </a:solidFill>
              </a:rPr>
              <a:t> и др.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8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089220-2332-A64F-8D42-5BD177C1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311</Words>
  <Application>Microsoft Macintosh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Институт репродуктивной медицины  Социально-образовательный проект Онлайн-школа - «ЭКОтвет»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репродуктивной медицины  Школа ЭКО - «ЭКОтвет»</dc:title>
  <dc:creator>Dustrik M</dc:creator>
  <cp:lastModifiedBy>Dustrik M</cp:lastModifiedBy>
  <cp:revision>37</cp:revision>
  <dcterms:created xsi:type="dcterms:W3CDTF">2020-06-25T08:00:58Z</dcterms:created>
  <dcterms:modified xsi:type="dcterms:W3CDTF">2021-11-29T07:17:06Z</dcterms:modified>
</cp:coreProperties>
</file>