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309" r:id="rId3"/>
    <p:sldId id="258" r:id="rId4"/>
    <p:sldId id="264" r:id="rId5"/>
    <p:sldId id="265" r:id="rId6"/>
    <p:sldId id="266" r:id="rId7"/>
    <p:sldId id="308" r:id="rId8"/>
    <p:sldId id="291" r:id="rId9"/>
    <p:sldId id="300" r:id="rId10"/>
    <p:sldId id="301" r:id="rId11"/>
    <p:sldId id="302" r:id="rId12"/>
    <p:sldId id="311" r:id="rId13"/>
    <p:sldId id="306" r:id="rId14"/>
    <p:sldId id="307" r:id="rId15"/>
    <p:sldId id="31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FB53A2-C165-47CB-B795-70001E1FE2C6}" v="37" dt="2025-10-16T18:48:05.5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Лариса Насрутдинова" userId="56d06ed5ad2d3e07" providerId="LiveId" clId="{55EF1F77-A8B6-4F3A-BF50-E4CD49B56682}"/>
    <pc:docChg chg="undo redo custSel addSld delSld modSld">
      <pc:chgData name="Лариса Насрутдинова" userId="56d06ed5ad2d3e07" providerId="LiveId" clId="{55EF1F77-A8B6-4F3A-BF50-E4CD49B56682}" dt="2025-10-16T20:54:18.992" v="3681" actId="1076"/>
      <pc:docMkLst>
        <pc:docMk/>
      </pc:docMkLst>
      <pc:sldChg chg="addSp delSp modSp del mod setBg">
        <pc:chgData name="Лариса Насрутдинова" userId="56d06ed5ad2d3e07" providerId="LiveId" clId="{55EF1F77-A8B6-4F3A-BF50-E4CD49B56682}" dt="2025-10-15T19:20:01.695" v="1189" actId="47"/>
        <pc:sldMkLst>
          <pc:docMk/>
          <pc:sldMk cId="315255817" sldId="256"/>
        </pc:sldMkLst>
        <pc:spChg chg="add del mod">
          <ac:chgData name="Лариса Насрутдинова" userId="56d06ed5ad2d3e07" providerId="LiveId" clId="{55EF1F77-A8B6-4F3A-BF50-E4CD49B56682}" dt="2025-10-15T18:56:33.112" v="790" actId="478"/>
          <ac:spMkLst>
            <pc:docMk/>
            <pc:sldMk cId="315255817" sldId="256"/>
            <ac:spMk id="3" creationId="{9463B40A-3395-D2B1-75F0-AB2312F5B85E}"/>
          </ac:spMkLst>
        </pc:spChg>
        <pc:spChg chg="del">
          <ac:chgData name="Лариса Насрутдинова" userId="56d06ed5ad2d3e07" providerId="LiveId" clId="{55EF1F77-A8B6-4F3A-BF50-E4CD49B56682}" dt="2025-10-15T18:56:24.571" v="787" actId="478"/>
          <ac:spMkLst>
            <pc:docMk/>
            <pc:sldMk cId="315255817" sldId="256"/>
            <ac:spMk id="7" creationId="{00000000-0000-0000-0000-000000000000}"/>
          </ac:spMkLst>
        </pc:spChg>
        <pc:picChg chg="add del">
          <ac:chgData name="Лариса Насрутдинова" userId="56d06ed5ad2d3e07" providerId="LiveId" clId="{55EF1F77-A8B6-4F3A-BF50-E4CD49B56682}" dt="2025-10-15T18:56:29.516" v="789" actId="478"/>
          <ac:picMkLst>
            <pc:docMk/>
            <pc:sldMk cId="315255817" sldId="256"/>
            <ac:picMk id="5" creationId="{00000000-0000-0000-0000-000000000000}"/>
          </ac:picMkLst>
        </pc:picChg>
        <pc:picChg chg="del">
          <ac:chgData name="Лариса Насрутдинова" userId="56d06ed5ad2d3e07" providerId="LiveId" clId="{55EF1F77-A8B6-4F3A-BF50-E4CD49B56682}" dt="2025-10-15T18:56:38.228" v="792" actId="478"/>
          <ac:picMkLst>
            <pc:docMk/>
            <pc:sldMk cId="315255817" sldId="256"/>
            <ac:picMk id="6" creationId="{00000000-0000-0000-0000-000000000000}"/>
          </ac:picMkLst>
        </pc:picChg>
        <pc:picChg chg="mod">
          <ac:chgData name="Лариса Насрутдинова" userId="56d06ed5ad2d3e07" providerId="LiveId" clId="{55EF1F77-A8B6-4F3A-BF50-E4CD49B56682}" dt="2025-10-15T18:56:36.022" v="791" actId="1076"/>
          <ac:picMkLst>
            <pc:docMk/>
            <pc:sldMk cId="315255817" sldId="256"/>
            <ac:picMk id="8" creationId="{00000000-0000-0000-0000-000000000000}"/>
          </ac:picMkLst>
        </pc:picChg>
      </pc:sldChg>
      <pc:sldChg chg="addSp delSp modSp new del mod setBg">
        <pc:chgData name="Лариса Насрутдинова" userId="56d06ed5ad2d3e07" providerId="LiveId" clId="{55EF1F77-A8B6-4F3A-BF50-E4CD49B56682}" dt="2025-10-16T19:52:03.957" v="2220" actId="47"/>
        <pc:sldMkLst>
          <pc:docMk/>
          <pc:sldMk cId="587897716" sldId="257"/>
        </pc:sldMkLst>
        <pc:spChg chg="del">
          <ac:chgData name="Лариса Насрутдинова" userId="56d06ed5ad2d3e07" providerId="LiveId" clId="{55EF1F77-A8B6-4F3A-BF50-E4CD49B56682}" dt="2025-10-15T19:01:01.446" v="796" actId="478"/>
          <ac:spMkLst>
            <pc:docMk/>
            <pc:sldMk cId="587897716" sldId="257"/>
            <ac:spMk id="2" creationId="{2BB69C74-A545-BA04-E0D3-FC7B6021DF1D}"/>
          </ac:spMkLst>
        </pc:spChg>
        <pc:spChg chg="del">
          <ac:chgData name="Лариса Насрутдинова" userId="56d06ed5ad2d3e07" providerId="LiveId" clId="{55EF1F77-A8B6-4F3A-BF50-E4CD49B56682}" dt="2025-10-15T19:01:00.710" v="795" actId="478"/>
          <ac:spMkLst>
            <pc:docMk/>
            <pc:sldMk cId="587897716" sldId="257"/>
            <ac:spMk id="3" creationId="{6AA1B7DB-3B3E-FA8F-4B0C-C05A81374482}"/>
          </ac:spMkLst>
        </pc:spChg>
        <pc:spChg chg="add del mod">
          <ac:chgData name="Лариса Насрутдинова" userId="56d06ed5ad2d3e07" providerId="LiveId" clId="{55EF1F77-A8B6-4F3A-BF50-E4CD49B56682}" dt="2025-10-15T19:07:08.731" v="851" actId="478"/>
          <ac:spMkLst>
            <pc:docMk/>
            <pc:sldMk cId="587897716" sldId="257"/>
            <ac:spMk id="7" creationId="{E030FE23-30C9-1A15-47FD-08A6E6F82AAB}"/>
          </ac:spMkLst>
        </pc:spChg>
        <pc:spChg chg="add mod">
          <ac:chgData name="Лариса Насрутдинова" userId="56d06ed5ad2d3e07" providerId="LiveId" clId="{55EF1F77-A8B6-4F3A-BF50-E4CD49B56682}" dt="2025-10-15T19:19:50.729" v="1188" actId="14100"/>
          <ac:spMkLst>
            <pc:docMk/>
            <pc:sldMk cId="587897716" sldId="257"/>
            <ac:spMk id="8" creationId="{164DC8A8-AB65-7EFA-80C3-E6EB78011AC6}"/>
          </ac:spMkLst>
        </pc:spChg>
        <pc:spChg chg="add del mod">
          <ac:chgData name="Лариса Насрутдинова" userId="56d06ed5ad2d3e07" providerId="LiveId" clId="{55EF1F77-A8B6-4F3A-BF50-E4CD49B56682}" dt="2025-10-15T19:09:25.473" v="885"/>
          <ac:spMkLst>
            <pc:docMk/>
            <pc:sldMk cId="587897716" sldId="257"/>
            <ac:spMk id="13" creationId="{5B1CF16E-07D6-E79C-369E-984C2FF25250}"/>
          </ac:spMkLst>
        </pc:spChg>
        <pc:spChg chg="add mod">
          <ac:chgData name="Лариса Насрутдинова" userId="56d06ed5ad2d3e07" providerId="LiveId" clId="{55EF1F77-A8B6-4F3A-BF50-E4CD49B56682}" dt="2025-10-15T19:18:08.057" v="1162" actId="14100"/>
          <ac:spMkLst>
            <pc:docMk/>
            <pc:sldMk cId="587897716" sldId="257"/>
            <ac:spMk id="14" creationId="{7BC81C92-D5C9-C1F9-14F3-9E4FDF20A411}"/>
          </ac:spMkLst>
        </pc:spChg>
        <pc:spChg chg="add del mod">
          <ac:chgData name="Лариса Насрутдинова" userId="56d06ed5ad2d3e07" providerId="LiveId" clId="{55EF1F77-A8B6-4F3A-BF50-E4CD49B56682}" dt="2025-10-15T19:18:14.191" v="1164" actId="478"/>
          <ac:spMkLst>
            <pc:docMk/>
            <pc:sldMk cId="587897716" sldId="257"/>
            <ac:spMk id="15" creationId="{DB5872E0-F705-74B4-0F31-C03AC19BB97C}"/>
          </ac:spMkLst>
        </pc:spChg>
        <pc:spChg chg="add del mod">
          <ac:chgData name="Лариса Насрутдинова" userId="56d06ed5ad2d3e07" providerId="LiveId" clId="{55EF1F77-A8B6-4F3A-BF50-E4CD49B56682}" dt="2025-10-15T19:18:14.830" v="1165" actId="478"/>
          <ac:spMkLst>
            <pc:docMk/>
            <pc:sldMk cId="587897716" sldId="257"/>
            <ac:spMk id="16" creationId="{468CD1A0-61CA-6E11-20E2-38CD01B38F3F}"/>
          </ac:spMkLst>
        </pc:spChg>
        <pc:spChg chg="add del mod">
          <ac:chgData name="Лариса Насрутдинова" userId="56d06ed5ad2d3e07" providerId="LiveId" clId="{55EF1F77-A8B6-4F3A-BF50-E4CD49B56682}" dt="2025-10-15T19:18:15.479" v="1166" actId="478"/>
          <ac:spMkLst>
            <pc:docMk/>
            <pc:sldMk cId="587897716" sldId="257"/>
            <ac:spMk id="17" creationId="{B91C8818-A81E-43B8-2A34-C53E79B4DCFF}"/>
          </ac:spMkLst>
        </pc:spChg>
        <pc:spChg chg="add del mod">
          <ac:chgData name="Лариса Насрутдинова" userId="56d06ed5ad2d3e07" providerId="LiveId" clId="{55EF1F77-A8B6-4F3A-BF50-E4CD49B56682}" dt="2025-10-15T19:18:16.851" v="1167" actId="478"/>
          <ac:spMkLst>
            <pc:docMk/>
            <pc:sldMk cId="587897716" sldId="257"/>
            <ac:spMk id="18" creationId="{A0F7B3DF-B2FD-0054-B169-ADB98780EEB2}"/>
          </ac:spMkLst>
        </pc:spChg>
        <pc:spChg chg="add mod">
          <ac:chgData name="Лариса Насрутдинова" userId="56d06ed5ad2d3e07" providerId="LiveId" clId="{55EF1F77-A8B6-4F3A-BF50-E4CD49B56682}" dt="2025-10-15T19:19:23.164" v="1182" actId="20577"/>
          <ac:spMkLst>
            <pc:docMk/>
            <pc:sldMk cId="587897716" sldId="257"/>
            <ac:spMk id="19" creationId="{1FA18517-DEAD-5CB9-8620-6044B0BC4677}"/>
          </ac:spMkLst>
        </pc:spChg>
        <pc:spChg chg="add mod">
          <ac:chgData name="Лариса Насрутдинова" userId="56d06ed5ad2d3e07" providerId="LiveId" clId="{55EF1F77-A8B6-4F3A-BF50-E4CD49B56682}" dt="2025-10-15T19:19:27.051" v="1183" actId="20577"/>
          <ac:spMkLst>
            <pc:docMk/>
            <pc:sldMk cId="587897716" sldId="257"/>
            <ac:spMk id="21" creationId="{52B2FF74-4179-722B-7C96-F414D10CC240}"/>
          </ac:spMkLst>
        </pc:spChg>
        <pc:spChg chg="add mod">
          <ac:chgData name="Лариса Насрутдинова" userId="56d06ed5ad2d3e07" providerId="LiveId" clId="{55EF1F77-A8B6-4F3A-BF50-E4CD49B56682}" dt="2025-10-15T19:19:33.308" v="1185" actId="20577"/>
          <ac:spMkLst>
            <pc:docMk/>
            <pc:sldMk cId="587897716" sldId="257"/>
            <ac:spMk id="22" creationId="{C8DE0497-5364-A21B-737D-AA0478B92C1B}"/>
          </ac:spMkLst>
        </pc:spChg>
        <pc:spChg chg="add mod">
          <ac:chgData name="Лариса Насрутдинова" userId="56d06ed5ad2d3e07" providerId="LiveId" clId="{55EF1F77-A8B6-4F3A-BF50-E4CD49B56682}" dt="2025-10-15T19:19:36.919" v="1186" actId="20577"/>
          <ac:spMkLst>
            <pc:docMk/>
            <pc:sldMk cId="587897716" sldId="257"/>
            <ac:spMk id="23" creationId="{8BADA397-5DC5-9DDF-65B5-CE1DF441F38B}"/>
          </ac:spMkLst>
        </pc:spChg>
        <pc:picChg chg="add mod">
          <ac:chgData name="Лариса Насрутдинова" userId="56d06ed5ad2d3e07" providerId="LiveId" clId="{55EF1F77-A8B6-4F3A-BF50-E4CD49B56682}" dt="2025-10-15T19:14:37.170" v="1113" actId="14100"/>
          <ac:picMkLst>
            <pc:docMk/>
            <pc:sldMk cId="587897716" sldId="257"/>
            <ac:picMk id="4" creationId="{5408788C-1C46-289B-46F4-D62EA31DD420}"/>
          </ac:picMkLst>
        </pc:picChg>
        <pc:picChg chg="add mod">
          <ac:chgData name="Лариса Насрутдинова" userId="56d06ed5ad2d3e07" providerId="LiveId" clId="{55EF1F77-A8B6-4F3A-BF50-E4CD49B56682}" dt="2025-10-15T19:17:25.159" v="1151" actId="1076"/>
          <ac:picMkLst>
            <pc:docMk/>
            <pc:sldMk cId="587897716" sldId="257"/>
            <ac:picMk id="6" creationId="{50813B81-0CC9-2B02-85C0-F21D5C592B24}"/>
          </ac:picMkLst>
        </pc:picChg>
        <pc:picChg chg="add mod">
          <ac:chgData name="Лариса Насрутдинова" userId="56d06ed5ad2d3e07" providerId="LiveId" clId="{55EF1F77-A8B6-4F3A-BF50-E4CD49B56682}" dt="2025-10-15T19:17:46.600" v="1157" actId="1076"/>
          <ac:picMkLst>
            <pc:docMk/>
            <pc:sldMk cId="587897716" sldId="257"/>
            <ac:picMk id="9" creationId="{6734BF28-3311-6C36-4624-D7D4A1AB1BB9}"/>
          </ac:picMkLst>
        </pc:picChg>
        <pc:picChg chg="add mod">
          <ac:chgData name="Лариса Насрутдинова" userId="56d06ed5ad2d3e07" providerId="LiveId" clId="{55EF1F77-A8B6-4F3A-BF50-E4CD49B56682}" dt="2025-10-15T19:17:54.927" v="1159" actId="1076"/>
          <ac:picMkLst>
            <pc:docMk/>
            <pc:sldMk cId="587897716" sldId="257"/>
            <ac:picMk id="10" creationId="{95DEB497-CAD2-1892-2DCF-74C5AF826262}"/>
          </ac:picMkLst>
        </pc:picChg>
        <pc:picChg chg="add mod">
          <ac:chgData name="Лариса Насрутдинова" userId="56d06ed5ad2d3e07" providerId="LiveId" clId="{55EF1F77-A8B6-4F3A-BF50-E4CD49B56682}" dt="2025-10-15T19:18:26.280" v="1169" actId="1076"/>
          <ac:picMkLst>
            <pc:docMk/>
            <pc:sldMk cId="587897716" sldId="257"/>
            <ac:picMk id="11" creationId="{0E04E8FD-7FFA-6963-56B2-04380D768079}"/>
          </ac:picMkLst>
        </pc:picChg>
        <pc:picChg chg="add mod">
          <ac:chgData name="Лариса Насрутдинова" userId="56d06ed5ad2d3e07" providerId="LiveId" clId="{55EF1F77-A8B6-4F3A-BF50-E4CD49B56682}" dt="2025-10-15T19:18:24.072" v="1168" actId="1076"/>
          <ac:picMkLst>
            <pc:docMk/>
            <pc:sldMk cId="587897716" sldId="257"/>
            <ac:picMk id="12" creationId="{BAAA5F81-5D46-87D9-D944-82D79BE4EC73}"/>
          </ac:picMkLst>
        </pc:picChg>
        <pc:picChg chg="add del">
          <ac:chgData name="Лариса Насрутдинова" userId="56d06ed5ad2d3e07" providerId="LiveId" clId="{55EF1F77-A8B6-4F3A-BF50-E4CD49B56682}" dt="2025-10-15T19:18:51.030" v="1173" actId="478"/>
          <ac:picMkLst>
            <pc:docMk/>
            <pc:sldMk cId="587897716" sldId="257"/>
            <ac:picMk id="20" creationId="{A8216A95-F064-0A63-D5ED-F74A25F3934B}"/>
          </ac:picMkLst>
        </pc:picChg>
      </pc:sldChg>
      <pc:sldChg chg="modSp del mod">
        <pc:chgData name="Лариса Насрутдинова" userId="56d06ed5ad2d3e07" providerId="LiveId" clId="{55EF1F77-A8B6-4F3A-BF50-E4CD49B56682}" dt="2025-10-15T18:56:12.281" v="782" actId="2696"/>
        <pc:sldMkLst>
          <pc:docMk/>
          <pc:sldMk cId="4240076483" sldId="257"/>
        </pc:sldMkLst>
      </pc:sldChg>
      <pc:sldChg chg="addSp delSp modSp add mod setBg">
        <pc:chgData name="Лариса Насрутдинова" userId="56d06ed5ad2d3e07" providerId="LiveId" clId="{55EF1F77-A8B6-4F3A-BF50-E4CD49B56682}" dt="2025-10-16T19:52:32.078" v="2223" actId="20577"/>
        <pc:sldMkLst>
          <pc:docMk/>
          <pc:sldMk cId="3132690714" sldId="258"/>
        </pc:sldMkLst>
        <pc:spChg chg="add del mod ord">
          <ac:chgData name="Лариса Насрутдинова" userId="56d06ed5ad2d3e07" providerId="LiveId" clId="{55EF1F77-A8B6-4F3A-BF50-E4CD49B56682}" dt="2025-10-16T18:46:37.692" v="1226" actId="478"/>
          <ac:spMkLst>
            <pc:docMk/>
            <pc:sldMk cId="3132690714" sldId="258"/>
            <ac:spMk id="2" creationId="{64AB9F40-A431-1008-82A6-9887E86D9577}"/>
          </ac:spMkLst>
        </pc:spChg>
        <pc:spChg chg="add del">
          <ac:chgData name="Лариса Насрутдинова" userId="56d06ed5ad2d3e07" providerId="LiveId" clId="{55EF1F77-A8B6-4F3A-BF50-E4CD49B56682}" dt="2025-10-16T18:47:56.945" v="1234" actId="478"/>
          <ac:spMkLst>
            <pc:docMk/>
            <pc:sldMk cId="3132690714" sldId="258"/>
            <ac:spMk id="3" creationId="{4EBAA897-B094-0C45-1211-D44FE13E3318}"/>
          </ac:spMkLst>
        </pc:spChg>
        <pc:spChg chg="mod">
          <ac:chgData name="Лариса Насрутдинова" userId="56d06ed5ad2d3e07" providerId="LiveId" clId="{55EF1F77-A8B6-4F3A-BF50-E4CD49B56682}" dt="2025-10-16T19:37:27.870" v="1520" actId="255"/>
          <ac:spMkLst>
            <pc:docMk/>
            <pc:sldMk cId="3132690714" sldId="258"/>
            <ac:spMk id="8" creationId="{E8ED65A0-3393-D08C-69E8-DE4D21999B6D}"/>
          </ac:spMkLst>
        </pc:spChg>
        <pc:spChg chg="mod">
          <ac:chgData name="Лариса Насрутдинова" userId="56d06ed5ad2d3e07" providerId="LiveId" clId="{55EF1F77-A8B6-4F3A-BF50-E4CD49B56682}" dt="2025-10-16T19:39:15.663" v="1634" actId="115"/>
          <ac:spMkLst>
            <pc:docMk/>
            <pc:sldMk cId="3132690714" sldId="258"/>
            <ac:spMk id="14" creationId="{FA8509AC-34AB-DD0A-5079-08AA915A1927}"/>
          </ac:spMkLst>
        </pc:spChg>
        <pc:spChg chg="del mod">
          <ac:chgData name="Лариса Насрутдинова" userId="56d06ed5ad2d3e07" providerId="LiveId" clId="{55EF1F77-A8B6-4F3A-BF50-E4CD49B56682}" dt="2025-10-16T19:41:08.804" v="1745" actId="478"/>
          <ac:spMkLst>
            <pc:docMk/>
            <pc:sldMk cId="3132690714" sldId="258"/>
            <ac:spMk id="19" creationId="{85F79B91-9929-C3FE-DC09-B1A66465034E}"/>
          </ac:spMkLst>
        </pc:spChg>
        <pc:spChg chg="del">
          <ac:chgData name="Лариса Насрутдинова" userId="56d06ed5ad2d3e07" providerId="LiveId" clId="{55EF1F77-A8B6-4F3A-BF50-E4CD49B56682}" dt="2025-10-16T19:41:51.129" v="1756" actId="478"/>
          <ac:spMkLst>
            <pc:docMk/>
            <pc:sldMk cId="3132690714" sldId="258"/>
            <ac:spMk id="21" creationId="{088362E2-8805-33E2-1ADA-4CC6E7A39065}"/>
          </ac:spMkLst>
        </pc:spChg>
        <pc:spChg chg="del">
          <ac:chgData name="Лариса Насрутдинова" userId="56d06ed5ad2d3e07" providerId="LiveId" clId="{55EF1F77-A8B6-4F3A-BF50-E4CD49B56682}" dt="2025-10-16T19:41:52.991" v="1757" actId="478"/>
          <ac:spMkLst>
            <pc:docMk/>
            <pc:sldMk cId="3132690714" sldId="258"/>
            <ac:spMk id="22" creationId="{3D475178-38AD-6D59-5B11-98EDD7C3EDBF}"/>
          </ac:spMkLst>
        </pc:spChg>
        <pc:spChg chg="del">
          <ac:chgData name="Лариса Насрутдинова" userId="56d06ed5ad2d3e07" providerId="LiveId" clId="{55EF1F77-A8B6-4F3A-BF50-E4CD49B56682}" dt="2025-10-16T19:41:54.364" v="1758" actId="478"/>
          <ac:spMkLst>
            <pc:docMk/>
            <pc:sldMk cId="3132690714" sldId="258"/>
            <ac:spMk id="23" creationId="{3559CEE4-843B-282E-A6DD-58D43C6F30B9}"/>
          </ac:spMkLst>
        </pc:spChg>
        <pc:spChg chg="add mod">
          <ac:chgData name="Лариса Насрутдинова" userId="56d06ed5ad2d3e07" providerId="LiveId" clId="{55EF1F77-A8B6-4F3A-BF50-E4CD49B56682}" dt="2025-10-16T19:41:42.013" v="1755" actId="115"/>
          <ac:spMkLst>
            <pc:docMk/>
            <pc:sldMk cId="3132690714" sldId="258"/>
            <ac:spMk id="50" creationId="{79468D3F-F85E-3EAD-2309-420CAA31F936}"/>
          </ac:spMkLst>
        </pc:spChg>
        <pc:spChg chg="add mod">
          <ac:chgData name="Лариса Насрутдинова" userId="56d06ed5ad2d3e07" providerId="LiveId" clId="{55EF1F77-A8B6-4F3A-BF50-E4CD49B56682}" dt="2025-10-16T19:52:27.322" v="2221" actId="20577"/>
          <ac:spMkLst>
            <pc:docMk/>
            <pc:sldMk cId="3132690714" sldId="258"/>
            <ac:spMk id="53" creationId="{EA617193-5704-7BB9-D667-45F0B9E44572}"/>
          </ac:spMkLst>
        </pc:spChg>
        <pc:spChg chg="add mod">
          <ac:chgData name="Лариса Насрутдинова" userId="56d06ed5ad2d3e07" providerId="LiveId" clId="{55EF1F77-A8B6-4F3A-BF50-E4CD49B56682}" dt="2025-10-16T19:52:30.002" v="2222" actId="20577"/>
          <ac:spMkLst>
            <pc:docMk/>
            <pc:sldMk cId="3132690714" sldId="258"/>
            <ac:spMk id="54" creationId="{A960084A-82CD-712F-AC9F-BDC63C4880B7}"/>
          </ac:spMkLst>
        </pc:spChg>
        <pc:spChg chg="add mod">
          <ac:chgData name="Лариса Насрутдинова" userId="56d06ed5ad2d3e07" providerId="LiveId" clId="{55EF1F77-A8B6-4F3A-BF50-E4CD49B56682}" dt="2025-10-16T19:52:32.078" v="2223" actId="20577"/>
          <ac:spMkLst>
            <pc:docMk/>
            <pc:sldMk cId="3132690714" sldId="258"/>
            <ac:spMk id="55" creationId="{3D84DABE-D5B8-018B-5F2F-4E5C070AFB54}"/>
          </ac:spMkLst>
        </pc:spChg>
        <pc:picChg chg="del mod">
          <ac:chgData name="Лариса Насрутдинова" userId="56d06ed5ad2d3e07" providerId="LiveId" clId="{55EF1F77-A8B6-4F3A-BF50-E4CD49B56682}" dt="2025-10-16T19:31:36.776" v="1453" actId="478"/>
          <ac:picMkLst>
            <pc:docMk/>
            <pc:sldMk cId="3132690714" sldId="258"/>
            <ac:picMk id="4" creationId="{84A95040-8BA3-9BD8-72C2-EAB663F2CD35}"/>
          </ac:picMkLst>
        </pc:picChg>
        <pc:picChg chg="del">
          <ac:chgData name="Лариса Насрутдинова" userId="56d06ed5ad2d3e07" providerId="LiveId" clId="{55EF1F77-A8B6-4F3A-BF50-E4CD49B56682}" dt="2025-10-16T18:43:56.831" v="1205" actId="478"/>
          <ac:picMkLst>
            <pc:docMk/>
            <pc:sldMk cId="3132690714" sldId="258"/>
            <ac:picMk id="6" creationId="{C00A6B0A-6DEA-03E5-5C05-115E1EDC2B89}"/>
          </ac:picMkLst>
        </pc:picChg>
        <pc:picChg chg="add del mod">
          <ac:chgData name="Лариса Насрутдинова" userId="56d06ed5ad2d3e07" providerId="LiveId" clId="{55EF1F77-A8B6-4F3A-BF50-E4CD49B56682}" dt="2025-10-16T19:00:03.358" v="1265" actId="478"/>
          <ac:picMkLst>
            <pc:docMk/>
            <pc:sldMk cId="3132690714" sldId="258"/>
            <ac:picMk id="7" creationId="{5F81DA16-2E18-ECF5-9CB4-DD33AD71060B}"/>
          </ac:picMkLst>
        </pc:picChg>
        <pc:picChg chg="del mod">
          <ac:chgData name="Лариса Насрутдинова" userId="56d06ed5ad2d3e07" providerId="LiveId" clId="{55EF1F77-A8B6-4F3A-BF50-E4CD49B56682}" dt="2025-10-16T18:48:57.688" v="1242" actId="478"/>
          <ac:picMkLst>
            <pc:docMk/>
            <pc:sldMk cId="3132690714" sldId="258"/>
            <ac:picMk id="9" creationId="{A8AC07DE-91AE-AFEB-5E67-E71C6F3A3496}"/>
          </ac:picMkLst>
        </pc:picChg>
        <pc:picChg chg="del mod">
          <ac:chgData name="Лариса Насрутдинова" userId="56d06ed5ad2d3e07" providerId="LiveId" clId="{55EF1F77-A8B6-4F3A-BF50-E4CD49B56682}" dt="2025-10-16T19:16:35.639" v="1340" actId="478"/>
          <ac:picMkLst>
            <pc:docMk/>
            <pc:sldMk cId="3132690714" sldId="258"/>
            <ac:picMk id="10" creationId="{889B0E24-A683-0DDC-B6E2-46EF94109BEC}"/>
          </ac:picMkLst>
        </pc:picChg>
        <pc:picChg chg="del mod ord">
          <ac:chgData name="Лариса Насрутдинова" userId="56d06ed5ad2d3e07" providerId="LiveId" clId="{55EF1F77-A8B6-4F3A-BF50-E4CD49B56682}" dt="2025-10-16T18:46:26.626" v="1225" actId="478"/>
          <ac:picMkLst>
            <pc:docMk/>
            <pc:sldMk cId="3132690714" sldId="258"/>
            <ac:picMk id="11" creationId="{CAF76672-27E1-80A7-4F27-7BB9E6E8F63B}"/>
          </ac:picMkLst>
        </pc:picChg>
        <pc:picChg chg="del mod">
          <ac:chgData name="Лариса Насрутдинова" userId="56d06ed5ad2d3e07" providerId="LiveId" clId="{55EF1F77-A8B6-4F3A-BF50-E4CD49B56682}" dt="2025-10-16T18:45:10.195" v="1208" actId="478"/>
          <ac:picMkLst>
            <pc:docMk/>
            <pc:sldMk cId="3132690714" sldId="258"/>
            <ac:picMk id="12" creationId="{A80EF3A1-D61C-D39A-100E-170C7426731C}"/>
          </ac:picMkLst>
        </pc:picChg>
        <pc:picChg chg="add del mod">
          <ac:chgData name="Лариса Насрутдинова" userId="56d06ed5ad2d3e07" providerId="LiveId" clId="{55EF1F77-A8B6-4F3A-BF50-E4CD49B56682}" dt="2025-10-16T18:56:41.944" v="1263" actId="478"/>
          <ac:picMkLst>
            <pc:docMk/>
            <pc:sldMk cId="3132690714" sldId="258"/>
            <ac:picMk id="15" creationId="{3708B6D8-2B23-131F-0286-48FC49545A1C}"/>
          </ac:picMkLst>
        </pc:picChg>
        <pc:picChg chg="add del mod">
          <ac:chgData name="Лариса Насрутдинова" userId="56d06ed5ad2d3e07" providerId="LiveId" clId="{55EF1F77-A8B6-4F3A-BF50-E4CD49B56682}" dt="2025-10-16T19:03:33.699" v="1275" actId="478"/>
          <ac:picMkLst>
            <pc:docMk/>
            <pc:sldMk cId="3132690714" sldId="258"/>
            <ac:picMk id="17" creationId="{5F8879DE-7537-D7D9-EF10-FEC2858E8435}"/>
          </ac:picMkLst>
        </pc:picChg>
        <pc:picChg chg="add del mod">
          <ac:chgData name="Лариса Насрутдинова" userId="56d06ed5ad2d3e07" providerId="LiveId" clId="{55EF1F77-A8B6-4F3A-BF50-E4CD49B56682}" dt="2025-10-16T19:07:51.660" v="1305" actId="478"/>
          <ac:picMkLst>
            <pc:docMk/>
            <pc:sldMk cId="3132690714" sldId="258"/>
            <ac:picMk id="20" creationId="{F3A32614-4633-332D-2E7A-AAB67A0C3981}"/>
          </ac:picMkLst>
        </pc:picChg>
        <pc:picChg chg="add del mod">
          <ac:chgData name="Лариса Насрутдинова" userId="56d06ed5ad2d3e07" providerId="LiveId" clId="{55EF1F77-A8B6-4F3A-BF50-E4CD49B56682}" dt="2025-10-16T19:11:52.922" v="1319" actId="478"/>
          <ac:picMkLst>
            <pc:docMk/>
            <pc:sldMk cId="3132690714" sldId="258"/>
            <ac:picMk id="25" creationId="{AD83C417-2170-A663-8840-C6B57683F673}"/>
          </ac:picMkLst>
        </pc:picChg>
        <pc:picChg chg="add mod">
          <ac:chgData name="Лариса Насрутдинова" userId="56d06ed5ad2d3e07" providerId="LiveId" clId="{55EF1F77-A8B6-4F3A-BF50-E4CD49B56682}" dt="2025-10-16T19:43:59.903" v="1770" actId="339"/>
          <ac:picMkLst>
            <pc:docMk/>
            <pc:sldMk cId="3132690714" sldId="258"/>
            <ac:picMk id="27" creationId="{21680302-E771-284C-FCEF-5791EA347893}"/>
          </ac:picMkLst>
        </pc:picChg>
        <pc:picChg chg="add del mod">
          <ac:chgData name="Лариса Насрутдинова" userId="56d06ed5ad2d3e07" providerId="LiveId" clId="{55EF1F77-A8B6-4F3A-BF50-E4CD49B56682}" dt="2025-10-16T19:13:26.002" v="1328" actId="478"/>
          <ac:picMkLst>
            <pc:docMk/>
            <pc:sldMk cId="3132690714" sldId="258"/>
            <ac:picMk id="29" creationId="{689BF328-93BE-9551-4CDB-FD584C40A66C}"/>
          </ac:picMkLst>
        </pc:picChg>
        <pc:picChg chg="add mod">
          <ac:chgData name="Лариса Насрутдинова" userId="56d06ed5ad2d3e07" providerId="LiveId" clId="{55EF1F77-A8B6-4F3A-BF50-E4CD49B56682}" dt="2025-10-16T19:43:59.903" v="1770" actId="339"/>
          <ac:picMkLst>
            <pc:docMk/>
            <pc:sldMk cId="3132690714" sldId="258"/>
            <ac:picMk id="31" creationId="{BF894A35-AA07-D161-B9F0-F614CB433F2F}"/>
          </ac:picMkLst>
        </pc:picChg>
        <pc:picChg chg="add del mod">
          <ac:chgData name="Лариса Насрутдинова" userId="56d06ed5ad2d3e07" providerId="LiveId" clId="{55EF1F77-A8B6-4F3A-BF50-E4CD49B56682}" dt="2025-10-16T19:36:26.412" v="1506" actId="478"/>
          <ac:picMkLst>
            <pc:docMk/>
            <pc:sldMk cId="3132690714" sldId="258"/>
            <ac:picMk id="33" creationId="{E4902692-DC16-2938-B2B6-A9F64C5208D2}"/>
          </ac:picMkLst>
        </pc:picChg>
        <pc:picChg chg="add del mod">
          <ac:chgData name="Лариса Насрутдинова" userId="56d06ed5ad2d3e07" providerId="LiveId" clId="{55EF1F77-A8B6-4F3A-BF50-E4CD49B56682}" dt="2025-10-16T19:22:08.094" v="1377" actId="478"/>
          <ac:picMkLst>
            <pc:docMk/>
            <pc:sldMk cId="3132690714" sldId="258"/>
            <ac:picMk id="35" creationId="{65F52BD8-E707-1BBE-B26F-677C1619F8D8}"/>
          </ac:picMkLst>
        </pc:picChg>
        <pc:picChg chg="add mod">
          <ac:chgData name="Лариса Насрутдинова" userId="56d06ed5ad2d3e07" providerId="LiveId" clId="{55EF1F77-A8B6-4F3A-BF50-E4CD49B56682}" dt="2025-10-16T19:43:59.903" v="1770" actId="339"/>
          <ac:picMkLst>
            <pc:docMk/>
            <pc:sldMk cId="3132690714" sldId="258"/>
            <ac:picMk id="37" creationId="{082D9878-41E1-19A4-09BE-F91D83B18742}"/>
          </ac:picMkLst>
        </pc:picChg>
        <pc:picChg chg="add del mod">
          <ac:chgData name="Лариса Насрутдинова" userId="56d06ed5ad2d3e07" providerId="LiveId" clId="{55EF1F77-A8B6-4F3A-BF50-E4CD49B56682}" dt="2025-10-16T19:43:21.803" v="1768" actId="478"/>
          <ac:picMkLst>
            <pc:docMk/>
            <pc:sldMk cId="3132690714" sldId="258"/>
            <ac:picMk id="39" creationId="{9B4ACB20-BA00-79FF-503C-8254246938C1}"/>
          </ac:picMkLst>
        </pc:picChg>
        <pc:picChg chg="add del mod">
          <ac:chgData name="Лариса Насрутдинова" userId="56d06ed5ad2d3e07" providerId="LiveId" clId="{55EF1F77-A8B6-4F3A-BF50-E4CD49B56682}" dt="2025-10-16T19:29:46.743" v="1438" actId="478"/>
          <ac:picMkLst>
            <pc:docMk/>
            <pc:sldMk cId="3132690714" sldId="258"/>
            <ac:picMk id="41" creationId="{F4D26A15-7295-EBE5-E2BD-3FDEFB5517B5}"/>
          </ac:picMkLst>
        </pc:picChg>
        <pc:picChg chg="add del mod">
          <ac:chgData name="Лариса Насрутдинова" userId="56d06ed5ad2d3e07" providerId="LiveId" clId="{55EF1F77-A8B6-4F3A-BF50-E4CD49B56682}" dt="2025-10-16T19:30:29.242" v="1448" actId="478"/>
          <ac:picMkLst>
            <pc:docMk/>
            <pc:sldMk cId="3132690714" sldId="258"/>
            <ac:picMk id="43" creationId="{502349DD-DED4-A431-1645-E543824E4E0A}"/>
          </ac:picMkLst>
        </pc:picChg>
        <pc:picChg chg="add del mod">
          <ac:chgData name="Лариса Насрутдинова" userId="56d06ed5ad2d3e07" providerId="LiveId" clId="{55EF1F77-A8B6-4F3A-BF50-E4CD49B56682}" dt="2025-10-16T19:34:06.346" v="1479" actId="478"/>
          <ac:picMkLst>
            <pc:docMk/>
            <pc:sldMk cId="3132690714" sldId="258"/>
            <ac:picMk id="45" creationId="{54E8CA93-5B3B-C93A-94A6-342F0BFD384A}"/>
          </ac:picMkLst>
        </pc:picChg>
        <pc:picChg chg="add mod">
          <ac:chgData name="Лариса Насрутдинова" userId="56d06ed5ad2d3e07" providerId="LiveId" clId="{55EF1F77-A8B6-4F3A-BF50-E4CD49B56682}" dt="2025-10-16T19:34:41.234" v="1491" actId="14100"/>
          <ac:picMkLst>
            <pc:docMk/>
            <pc:sldMk cId="3132690714" sldId="258"/>
            <ac:picMk id="47" creationId="{6470CE6A-60A1-6C57-7615-3CDF6221DB0B}"/>
          </ac:picMkLst>
        </pc:picChg>
        <pc:picChg chg="add mod">
          <ac:chgData name="Лариса Насрутдинова" userId="56d06ed5ad2d3e07" providerId="LiveId" clId="{55EF1F77-A8B6-4F3A-BF50-E4CD49B56682}" dt="2025-10-16T19:43:59.903" v="1770" actId="339"/>
          <ac:picMkLst>
            <pc:docMk/>
            <pc:sldMk cId="3132690714" sldId="258"/>
            <ac:picMk id="49" creationId="{E07EE8F7-4DA8-F045-B26B-FD7F07638351}"/>
          </ac:picMkLst>
        </pc:picChg>
        <pc:picChg chg="add mod">
          <ac:chgData name="Лариса Насрутдинова" userId="56d06ed5ad2d3e07" providerId="LiveId" clId="{55EF1F77-A8B6-4F3A-BF50-E4CD49B56682}" dt="2025-10-16T19:43:59.903" v="1770" actId="339"/>
          <ac:picMkLst>
            <pc:docMk/>
            <pc:sldMk cId="3132690714" sldId="258"/>
            <ac:picMk id="52" creationId="{E10BE522-DF2A-2BC1-7E86-2C1761F58C4F}"/>
          </ac:picMkLst>
        </pc:picChg>
        <pc:picChg chg="add del">
          <ac:chgData name="Лариса Насрутдинова" userId="56d06ed5ad2d3e07" providerId="LiveId" clId="{55EF1F77-A8B6-4F3A-BF50-E4CD49B56682}" dt="2025-10-16T19:27:25.475" v="1436" actId="478"/>
          <ac:picMkLst>
            <pc:docMk/>
            <pc:sldMk cId="3132690714" sldId="258"/>
            <ac:picMk id="1026" creationId="{F8369245-3920-2235-76CC-E137D074D01F}"/>
          </ac:picMkLst>
        </pc:picChg>
      </pc:sldChg>
      <pc:sldChg chg="modSp del mod">
        <pc:chgData name="Лариса Насрутдинова" userId="56d06ed5ad2d3e07" providerId="LiveId" clId="{55EF1F77-A8B6-4F3A-BF50-E4CD49B56682}" dt="2025-10-15T18:56:15.128" v="783" actId="2696"/>
        <pc:sldMkLst>
          <pc:docMk/>
          <pc:sldMk cId="3473996897" sldId="258"/>
        </pc:sldMkLst>
        <pc:graphicFrameChg chg="mod modGraphic">
          <ac:chgData name="Лариса Насрутдинова" userId="56d06ed5ad2d3e07" providerId="LiveId" clId="{55EF1F77-A8B6-4F3A-BF50-E4CD49B56682}" dt="2025-10-15T18:18:51.904" v="781"/>
          <ac:graphicFrameMkLst>
            <pc:docMk/>
            <pc:sldMk cId="3473996897" sldId="258"/>
            <ac:graphicFrameMk id="6" creationId="{00000000-0000-0000-0000-000000000000}"/>
          </ac:graphicFrameMkLst>
        </pc:graphicFrameChg>
      </pc:sldChg>
      <pc:sldChg chg="addSp delSp modSp add del mod">
        <pc:chgData name="Лариса Насрутдинова" userId="56d06ed5ad2d3e07" providerId="LiveId" clId="{55EF1F77-A8B6-4F3A-BF50-E4CD49B56682}" dt="2025-10-15T18:56:18.347" v="784" actId="2696"/>
        <pc:sldMkLst>
          <pc:docMk/>
          <pc:sldMk cId="288276373" sldId="259"/>
        </pc:sldMkLst>
      </pc:sldChg>
      <pc:sldChg chg="modSp add del mod">
        <pc:chgData name="Лариса Насрутдинова" userId="56d06ed5ad2d3e07" providerId="LiveId" clId="{55EF1F77-A8B6-4F3A-BF50-E4CD49B56682}" dt="2025-10-15T18:56:20.179" v="785" actId="47"/>
        <pc:sldMkLst>
          <pc:docMk/>
          <pc:sldMk cId="3977403098" sldId="260"/>
        </pc:sldMkLst>
      </pc:sldChg>
      <pc:sldChg chg="addSp delSp modSp new del mod">
        <pc:chgData name="Лариса Насрутдинова" userId="56d06ed5ad2d3e07" providerId="LiveId" clId="{55EF1F77-A8B6-4F3A-BF50-E4CD49B56682}" dt="2025-09-30T17:47:25.645" v="779" actId="47"/>
        <pc:sldMkLst>
          <pc:docMk/>
          <pc:sldMk cId="3658652076" sldId="261"/>
        </pc:sldMkLst>
      </pc:sldChg>
      <pc:sldChg chg="modSp add del mod">
        <pc:chgData name="Лариса Насрутдинова" userId="56d06ed5ad2d3e07" providerId="LiveId" clId="{55EF1F77-A8B6-4F3A-BF50-E4CD49B56682}" dt="2025-10-15T18:56:21.433" v="786" actId="47"/>
        <pc:sldMkLst>
          <pc:docMk/>
          <pc:sldMk cId="96137594" sldId="262"/>
        </pc:sldMkLst>
      </pc:sldChg>
      <pc:sldChg chg="add del setBg">
        <pc:chgData name="Лариса Насрутдинова" userId="56d06ed5ad2d3e07" providerId="LiveId" clId="{55EF1F77-A8B6-4F3A-BF50-E4CD49B56682}" dt="2025-10-16T19:56:24.914" v="2226" actId="47"/>
        <pc:sldMkLst>
          <pc:docMk/>
          <pc:sldMk cId="1032242537" sldId="263"/>
        </pc:sldMkLst>
      </pc:sldChg>
      <pc:sldChg chg="modSp add mod setBg">
        <pc:chgData name="Лариса Насрутдинова" userId="56d06ed5ad2d3e07" providerId="LiveId" clId="{55EF1F77-A8B6-4F3A-BF50-E4CD49B56682}" dt="2025-10-16T20:10:46.721" v="2856" actId="207"/>
        <pc:sldMkLst>
          <pc:docMk/>
          <pc:sldMk cId="1330188858" sldId="264"/>
        </pc:sldMkLst>
        <pc:spChg chg="mod">
          <ac:chgData name="Лариса Насрутдинова" userId="56d06ed5ad2d3e07" providerId="LiveId" clId="{55EF1F77-A8B6-4F3A-BF50-E4CD49B56682}" dt="2025-10-16T20:10:46.721" v="2856" actId="207"/>
          <ac:spMkLst>
            <pc:docMk/>
            <pc:sldMk cId="1330188858" sldId="264"/>
            <ac:spMk id="7" creationId="{7F73F7AD-2563-7D5F-1233-F7F9A59C0A97}"/>
          </ac:spMkLst>
        </pc:spChg>
      </pc:sldChg>
      <pc:sldChg chg="add">
        <pc:chgData name="Лариса Насрутдинова" userId="56d06ed5ad2d3e07" providerId="LiveId" clId="{55EF1F77-A8B6-4F3A-BF50-E4CD49B56682}" dt="2025-10-16T19:57:04.364" v="2230"/>
        <pc:sldMkLst>
          <pc:docMk/>
          <pc:sldMk cId="716843985" sldId="265"/>
        </pc:sldMkLst>
      </pc:sldChg>
      <pc:sldChg chg="add">
        <pc:chgData name="Лариса Насрутдинова" userId="56d06ed5ad2d3e07" providerId="LiveId" clId="{55EF1F77-A8B6-4F3A-BF50-E4CD49B56682}" dt="2025-10-16T19:57:33.129" v="2231"/>
        <pc:sldMkLst>
          <pc:docMk/>
          <pc:sldMk cId="942465843" sldId="266"/>
        </pc:sldMkLst>
      </pc:sldChg>
      <pc:sldChg chg="modSp add mod setBg">
        <pc:chgData name="Лариса Насрутдинова" userId="56d06ed5ad2d3e07" providerId="LiveId" clId="{55EF1F77-A8B6-4F3A-BF50-E4CD49B56682}" dt="2025-10-16T20:23:01.040" v="3144" actId="1076"/>
        <pc:sldMkLst>
          <pc:docMk/>
          <pc:sldMk cId="1702831696" sldId="291"/>
        </pc:sldMkLst>
        <pc:spChg chg="mod">
          <ac:chgData name="Лариса Насрутдинова" userId="56d06ed5ad2d3e07" providerId="LiveId" clId="{55EF1F77-A8B6-4F3A-BF50-E4CD49B56682}" dt="2025-10-16T20:22:05.777" v="3103" actId="20577"/>
          <ac:spMkLst>
            <pc:docMk/>
            <pc:sldMk cId="1702831696" sldId="291"/>
            <ac:spMk id="7" creationId="{BBD914BE-D3C1-8355-31E9-F68D9029BA6F}"/>
          </ac:spMkLst>
        </pc:spChg>
        <pc:spChg chg="mod">
          <ac:chgData name="Лариса Насрутдинова" userId="56d06ed5ad2d3e07" providerId="LiveId" clId="{55EF1F77-A8B6-4F3A-BF50-E4CD49B56682}" dt="2025-10-16T20:22:54.837" v="3143" actId="14100"/>
          <ac:spMkLst>
            <pc:docMk/>
            <pc:sldMk cId="1702831696" sldId="291"/>
            <ac:spMk id="15" creationId="{4263119F-EA49-F1E2-D518-592632BC2967}"/>
          </ac:spMkLst>
        </pc:spChg>
        <pc:picChg chg="mod">
          <ac:chgData name="Лариса Насрутдинова" userId="56d06ed5ad2d3e07" providerId="LiveId" clId="{55EF1F77-A8B6-4F3A-BF50-E4CD49B56682}" dt="2025-10-16T20:23:01.040" v="3144" actId="1076"/>
          <ac:picMkLst>
            <pc:docMk/>
            <pc:sldMk cId="1702831696" sldId="291"/>
            <ac:picMk id="12" creationId="{AF91B31F-3919-F517-7DA4-39FB191E9DD2}"/>
          </ac:picMkLst>
        </pc:picChg>
      </pc:sldChg>
      <pc:sldChg chg="add del">
        <pc:chgData name="Лариса Насрутдинова" userId="56d06ed5ad2d3e07" providerId="LiveId" clId="{55EF1F77-A8B6-4F3A-BF50-E4CD49B56682}" dt="2025-10-16T20:12:16.371" v="2953" actId="2696"/>
        <pc:sldMkLst>
          <pc:docMk/>
          <pc:sldMk cId="2246416291" sldId="299"/>
        </pc:sldMkLst>
      </pc:sldChg>
      <pc:sldChg chg="add setBg">
        <pc:chgData name="Лариса Насрутдинова" userId="56d06ed5ad2d3e07" providerId="LiveId" clId="{55EF1F77-A8B6-4F3A-BF50-E4CD49B56682}" dt="2025-10-16T20:19:09.871" v="2964"/>
        <pc:sldMkLst>
          <pc:docMk/>
          <pc:sldMk cId="3150235380" sldId="300"/>
        </pc:sldMkLst>
      </pc:sldChg>
      <pc:sldChg chg="modSp add mod setBg">
        <pc:chgData name="Лариса Насрутдинова" userId="56d06ed5ad2d3e07" providerId="LiveId" clId="{55EF1F77-A8B6-4F3A-BF50-E4CD49B56682}" dt="2025-10-16T20:23:16.986" v="3147" actId="20577"/>
        <pc:sldMkLst>
          <pc:docMk/>
          <pc:sldMk cId="2614851920" sldId="301"/>
        </pc:sldMkLst>
        <pc:spChg chg="mod">
          <ac:chgData name="Лариса Насрутдинова" userId="56d06ed5ad2d3e07" providerId="LiveId" clId="{55EF1F77-A8B6-4F3A-BF50-E4CD49B56682}" dt="2025-10-16T20:23:16.986" v="3147" actId="20577"/>
          <ac:spMkLst>
            <pc:docMk/>
            <pc:sldMk cId="2614851920" sldId="301"/>
            <ac:spMk id="2" creationId="{FB39C456-2322-F600-EF4E-08AFE308933C}"/>
          </ac:spMkLst>
        </pc:spChg>
      </pc:sldChg>
      <pc:sldChg chg="add setBg">
        <pc:chgData name="Лариса Насрутдинова" userId="56d06ed5ad2d3e07" providerId="LiveId" clId="{55EF1F77-A8B6-4F3A-BF50-E4CD49B56682}" dt="2025-10-16T20:19:29.759" v="2966"/>
        <pc:sldMkLst>
          <pc:docMk/>
          <pc:sldMk cId="2500103629" sldId="302"/>
        </pc:sldMkLst>
      </pc:sldChg>
      <pc:sldChg chg="modSp add mod">
        <pc:chgData name="Лариса Насрутдинова" userId="56d06ed5ad2d3e07" providerId="LiveId" clId="{55EF1F77-A8B6-4F3A-BF50-E4CD49B56682}" dt="2025-10-16T20:23:44.166" v="3155" actId="14100"/>
        <pc:sldMkLst>
          <pc:docMk/>
          <pc:sldMk cId="2388348339" sldId="306"/>
        </pc:sldMkLst>
        <pc:spChg chg="mod">
          <ac:chgData name="Лариса Насрутдинова" userId="56d06ed5ad2d3e07" providerId="LiveId" clId="{55EF1F77-A8B6-4F3A-BF50-E4CD49B56682}" dt="2025-10-16T20:23:44.166" v="3155" actId="14100"/>
          <ac:spMkLst>
            <pc:docMk/>
            <pc:sldMk cId="2388348339" sldId="306"/>
            <ac:spMk id="3" creationId="{8A99DC98-AF41-6853-AEB9-EE405EB5C5C2}"/>
          </ac:spMkLst>
        </pc:spChg>
      </pc:sldChg>
      <pc:sldChg chg="modSp add mod">
        <pc:chgData name="Лариса Насрутдинова" userId="56d06ed5ad2d3e07" providerId="LiveId" clId="{55EF1F77-A8B6-4F3A-BF50-E4CD49B56682}" dt="2025-10-16T20:23:53.786" v="3156" actId="1076"/>
        <pc:sldMkLst>
          <pc:docMk/>
          <pc:sldMk cId="182288046" sldId="307"/>
        </pc:sldMkLst>
        <pc:spChg chg="mod">
          <ac:chgData name="Лариса Насрутдинова" userId="56d06ed5ad2d3e07" providerId="LiveId" clId="{55EF1F77-A8B6-4F3A-BF50-E4CD49B56682}" dt="2025-10-16T20:23:53.786" v="3156" actId="1076"/>
          <ac:spMkLst>
            <pc:docMk/>
            <pc:sldMk cId="182288046" sldId="307"/>
            <ac:spMk id="3" creationId="{8A99DC98-AF41-6853-AEB9-EE405EB5C5C2}"/>
          </ac:spMkLst>
        </pc:spChg>
      </pc:sldChg>
      <pc:sldChg chg="modSp add mod">
        <pc:chgData name="Лариса Насрутдинова" userId="56d06ed5ad2d3e07" providerId="LiveId" clId="{55EF1F77-A8B6-4F3A-BF50-E4CD49B56682}" dt="2025-10-16T20:11:59.399" v="2952" actId="20577"/>
        <pc:sldMkLst>
          <pc:docMk/>
          <pc:sldMk cId="1330770080" sldId="308"/>
        </pc:sldMkLst>
        <pc:spChg chg="mod">
          <ac:chgData name="Лариса Насрутдинова" userId="56d06ed5ad2d3e07" providerId="LiveId" clId="{55EF1F77-A8B6-4F3A-BF50-E4CD49B56682}" dt="2025-10-16T20:11:59.399" v="2952" actId="20577"/>
          <ac:spMkLst>
            <pc:docMk/>
            <pc:sldMk cId="1330770080" sldId="308"/>
            <ac:spMk id="2" creationId="{F5D54907-91BE-7EA7-765A-A11806A3D7E4}"/>
          </ac:spMkLst>
        </pc:spChg>
      </pc:sldChg>
      <pc:sldChg chg="addSp delSp modSp add mod">
        <pc:chgData name="Лариса Насрутдинова" userId="56d06ed5ad2d3e07" providerId="LiveId" clId="{55EF1F77-A8B6-4F3A-BF50-E4CD49B56682}" dt="2025-10-16T20:10:20.304" v="2855" actId="14100"/>
        <pc:sldMkLst>
          <pc:docMk/>
          <pc:sldMk cId="2416972054" sldId="309"/>
        </pc:sldMkLst>
        <pc:spChg chg="mod">
          <ac:chgData name="Лариса Насрутдинова" userId="56d06ed5ad2d3e07" providerId="LiveId" clId="{55EF1F77-A8B6-4F3A-BF50-E4CD49B56682}" dt="2025-10-16T20:03:11.178" v="2398" actId="2711"/>
          <ac:spMkLst>
            <pc:docMk/>
            <pc:sldMk cId="2416972054" sldId="309"/>
            <ac:spMk id="8" creationId="{A2C14C75-536F-ACDB-5D81-A3F4C9982BD5}"/>
          </ac:spMkLst>
        </pc:spChg>
        <pc:spChg chg="add del mod">
          <ac:chgData name="Лариса Насрутдинова" userId="56d06ed5ad2d3e07" providerId="LiveId" clId="{55EF1F77-A8B6-4F3A-BF50-E4CD49B56682}" dt="2025-10-16T20:10:20.304" v="2855" actId="14100"/>
          <ac:spMkLst>
            <pc:docMk/>
            <pc:sldMk cId="2416972054" sldId="309"/>
            <ac:spMk id="9" creationId="{CE012F5D-9E07-5D07-D9AE-A22B5A3D4790}"/>
          </ac:spMkLst>
        </pc:spChg>
      </pc:sldChg>
      <pc:sldChg chg="addSp delSp modSp new del mod">
        <pc:chgData name="Лариса Насрутдинова" userId="56d06ed5ad2d3e07" providerId="LiveId" clId="{55EF1F77-A8B6-4F3A-BF50-E4CD49B56682}" dt="2025-10-16T20:24:39.988" v="3160" actId="2696"/>
        <pc:sldMkLst>
          <pc:docMk/>
          <pc:sldMk cId="4153488853" sldId="310"/>
        </pc:sldMkLst>
        <pc:spChg chg="del mod">
          <ac:chgData name="Лариса Насрутдинова" userId="56d06ed5ad2d3e07" providerId="LiveId" clId="{55EF1F77-A8B6-4F3A-BF50-E4CD49B56682}" dt="2025-10-16T20:20:24.595" v="2970" actId="478"/>
          <ac:spMkLst>
            <pc:docMk/>
            <pc:sldMk cId="4153488853" sldId="310"/>
            <ac:spMk id="2" creationId="{56C3AAC0-C855-BEA4-B2FC-9096AE48A962}"/>
          </ac:spMkLst>
        </pc:spChg>
        <pc:spChg chg="del">
          <ac:chgData name="Лариса Насрутдинова" userId="56d06ed5ad2d3e07" providerId="LiveId" clId="{55EF1F77-A8B6-4F3A-BF50-E4CD49B56682}" dt="2025-10-16T20:20:26.524" v="2971" actId="478"/>
          <ac:spMkLst>
            <pc:docMk/>
            <pc:sldMk cId="4153488853" sldId="310"/>
            <ac:spMk id="3" creationId="{E5022D90-5563-0A20-A291-79714E8F5C1C}"/>
          </ac:spMkLst>
        </pc:spChg>
        <pc:spChg chg="add mod">
          <ac:chgData name="Лариса Насрутдинова" userId="56d06ed5ad2d3e07" providerId="LiveId" clId="{55EF1F77-A8B6-4F3A-BF50-E4CD49B56682}" dt="2025-10-16T20:21:47.467" v="3097" actId="1076"/>
          <ac:spMkLst>
            <pc:docMk/>
            <pc:sldMk cId="4153488853" sldId="310"/>
            <ac:spMk id="4" creationId="{83EC3D9A-1CA1-0AD8-32DA-F844201FB87A}"/>
          </ac:spMkLst>
        </pc:spChg>
      </pc:sldChg>
      <pc:sldChg chg="addSp delSp modSp add mod">
        <pc:chgData name="Лариса Насрутдинова" userId="56d06ed5ad2d3e07" providerId="LiveId" clId="{55EF1F77-A8B6-4F3A-BF50-E4CD49B56682}" dt="2025-10-16T20:33:01.989" v="3251" actId="14861"/>
        <pc:sldMkLst>
          <pc:docMk/>
          <pc:sldMk cId="3640232068" sldId="311"/>
        </pc:sldMkLst>
        <pc:spChg chg="add mod">
          <ac:chgData name="Лариса Насрутдинова" userId="56d06ed5ad2d3e07" providerId="LiveId" clId="{55EF1F77-A8B6-4F3A-BF50-E4CD49B56682}" dt="2025-10-16T20:24:36.181" v="3159"/>
          <ac:spMkLst>
            <pc:docMk/>
            <pc:sldMk cId="3640232068" sldId="311"/>
            <ac:spMk id="2" creationId="{69B01B5C-4A12-735C-E865-7118FF904375}"/>
          </ac:spMkLst>
        </pc:spChg>
        <pc:grpChg chg="del">
          <ac:chgData name="Лариса Насрутдинова" userId="56d06ed5ad2d3e07" providerId="LiveId" clId="{55EF1F77-A8B6-4F3A-BF50-E4CD49B56682}" dt="2025-10-16T20:24:29.455" v="3158" actId="478"/>
          <ac:grpSpMkLst>
            <pc:docMk/>
            <pc:sldMk cId="3640232068" sldId="311"/>
            <ac:grpSpMk id="19" creationId="{F30F6B52-EFB9-C0F9-FA85-0DFFB2C3BFA3}"/>
          </ac:grpSpMkLst>
        </pc:grpChg>
        <pc:picChg chg="add mod">
          <ac:chgData name="Лариса Насрутдинова" userId="56d06ed5ad2d3e07" providerId="LiveId" clId="{55EF1F77-A8B6-4F3A-BF50-E4CD49B56682}" dt="2025-10-16T20:33:01.989" v="3251" actId="14861"/>
          <ac:picMkLst>
            <pc:docMk/>
            <pc:sldMk cId="3640232068" sldId="311"/>
            <ac:picMk id="4" creationId="{B82260EA-E074-80C7-7D5F-640D37DE3C5A}"/>
          </ac:picMkLst>
        </pc:picChg>
        <pc:picChg chg="add del mod">
          <ac:chgData name="Лариса Насрутдинова" userId="56d06ed5ad2d3e07" providerId="LiveId" clId="{55EF1F77-A8B6-4F3A-BF50-E4CD49B56682}" dt="2025-10-16T20:31:16.731" v="3224" actId="478"/>
          <ac:picMkLst>
            <pc:docMk/>
            <pc:sldMk cId="3640232068" sldId="311"/>
            <ac:picMk id="16" creationId="{37459E4B-B09C-E7FA-8FD6-3106CFA876B2}"/>
          </ac:picMkLst>
        </pc:picChg>
        <pc:picChg chg="add mod">
          <ac:chgData name="Лариса Насрутдинова" userId="56d06ed5ad2d3e07" providerId="LiveId" clId="{55EF1F77-A8B6-4F3A-BF50-E4CD49B56682}" dt="2025-10-16T20:33:01.989" v="3251" actId="14861"/>
          <ac:picMkLst>
            <pc:docMk/>
            <pc:sldMk cId="3640232068" sldId="311"/>
            <ac:picMk id="21" creationId="{EDABED5B-F71D-9F66-1409-025AD53ACE23}"/>
          </ac:picMkLst>
        </pc:picChg>
        <pc:picChg chg="add mod">
          <ac:chgData name="Лариса Насрутдинова" userId="56d06ed5ad2d3e07" providerId="LiveId" clId="{55EF1F77-A8B6-4F3A-BF50-E4CD49B56682}" dt="2025-10-16T20:33:01.989" v="3251" actId="14861"/>
          <ac:picMkLst>
            <pc:docMk/>
            <pc:sldMk cId="3640232068" sldId="311"/>
            <ac:picMk id="23" creationId="{50766111-1B48-7499-EBA3-070F502DA35C}"/>
          </ac:picMkLst>
        </pc:picChg>
        <pc:picChg chg="add mod">
          <ac:chgData name="Лариса Насрутдинова" userId="56d06ed5ad2d3e07" providerId="LiveId" clId="{55EF1F77-A8B6-4F3A-BF50-E4CD49B56682}" dt="2025-10-16T20:33:01.989" v="3251" actId="14861"/>
          <ac:picMkLst>
            <pc:docMk/>
            <pc:sldMk cId="3640232068" sldId="311"/>
            <ac:picMk id="25" creationId="{574A0C65-A148-9AB1-2BD3-BB76CCF8B361}"/>
          </ac:picMkLst>
        </pc:picChg>
        <pc:picChg chg="add mod">
          <ac:chgData name="Лариса Насрутдинова" userId="56d06ed5ad2d3e07" providerId="LiveId" clId="{55EF1F77-A8B6-4F3A-BF50-E4CD49B56682}" dt="2025-10-16T20:33:01.989" v="3251" actId="14861"/>
          <ac:picMkLst>
            <pc:docMk/>
            <pc:sldMk cId="3640232068" sldId="311"/>
            <ac:picMk id="27" creationId="{FDA40E1A-DED9-E385-39B4-C9833F20EED4}"/>
          </ac:picMkLst>
        </pc:picChg>
        <pc:picChg chg="add mod modCrop">
          <ac:chgData name="Лариса Насрутдинова" userId="56d06ed5ad2d3e07" providerId="LiveId" clId="{55EF1F77-A8B6-4F3A-BF50-E4CD49B56682}" dt="2025-10-16T20:33:01.989" v="3251" actId="14861"/>
          <ac:picMkLst>
            <pc:docMk/>
            <pc:sldMk cId="3640232068" sldId="311"/>
            <ac:picMk id="29" creationId="{32F5C3E2-8A26-AA31-852F-B93EE781A4B3}"/>
          </ac:picMkLst>
        </pc:picChg>
      </pc:sldChg>
      <pc:sldChg chg="addSp delSp modSp add mod setBg">
        <pc:chgData name="Лариса Насрутдинова" userId="56d06ed5ad2d3e07" providerId="LiveId" clId="{55EF1F77-A8B6-4F3A-BF50-E4CD49B56682}" dt="2025-10-16T20:54:18.992" v="3681" actId="1076"/>
        <pc:sldMkLst>
          <pc:docMk/>
          <pc:sldMk cId="1493526037" sldId="312"/>
        </pc:sldMkLst>
        <pc:spChg chg="del mod">
          <ac:chgData name="Лариса Насрутдинова" userId="56d06ed5ad2d3e07" providerId="LiveId" clId="{55EF1F77-A8B6-4F3A-BF50-E4CD49B56682}" dt="2025-10-16T20:51:31.738" v="3614" actId="478"/>
          <ac:spMkLst>
            <pc:docMk/>
            <pc:sldMk cId="1493526037" sldId="312"/>
            <ac:spMk id="3" creationId="{21580D3C-7BC8-D273-A607-95A943BAE335}"/>
          </ac:spMkLst>
        </pc:spChg>
        <pc:spChg chg="add del">
          <ac:chgData name="Лариса Насрутдинова" userId="56d06ed5ad2d3e07" providerId="LiveId" clId="{55EF1F77-A8B6-4F3A-BF50-E4CD49B56682}" dt="2025-10-16T20:42:20.391" v="3260" actId="478"/>
          <ac:spMkLst>
            <pc:docMk/>
            <pc:sldMk cId="1493526037" sldId="312"/>
            <ac:spMk id="7" creationId="{5B1519E5-0DA4-298C-3C5E-29008B008FB5}"/>
          </ac:spMkLst>
        </pc:spChg>
        <pc:spChg chg="del mod">
          <ac:chgData name="Лариса Насрутдинова" userId="56d06ed5ad2d3e07" providerId="LiveId" clId="{55EF1F77-A8B6-4F3A-BF50-E4CD49B56682}" dt="2025-10-16T20:45:38.741" v="3310" actId="478"/>
          <ac:spMkLst>
            <pc:docMk/>
            <pc:sldMk cId="1493526037" sldId="312"/>
            <ac:spMk id="8" creationId="{8D7A8177-35FE-D9AE-165C-644530CC8D3E}"/>
          </ac:spMkLst>
        </pc:spChg>
        <pc:spChg chg="add del mod">
          <ac:chgData name="Лариса Насрутдинова" userId="56d06ed5ad2d3e07" providerId="LiveId" clId="{55EF1F77-A8B6-4F3A-BF50-E4CD49B56682}" dt="2025-10-16T20:42:46.873" v="3263" actId="478"/>
          <ac:spMkLst>
            <pc:docMk/>
            <pc:sldMk cId="1493526037" sldId="312"/>
            <ac:spMk id="9" creationId="{EB0E7FB3-59E9-3FFD-FADA-2352DBF0E630}"/>
          </ac:spMkLst>
        </pc:spChg>
        <pc:spChg chg="del">
          <ac:chgData name="Лариса Насрутдинова" userId="56d06ed5ad2d3e07" providerId="LiveId" clId="{55EF1F77-A8B6-4F3A-BF50-E4CD49B56682}" dt="2025-10-16T20:41:36.816" v="3255" actId="478"/>
          <ac:spMkLst>
            <pc:docMk/>
            <pc:sldMk cId="1493526037" sldId="312"/>
            <ac:spMk id="10" creationId="{688BDB0B-9AA8-394A-A9BF-711ED0357F23}"/>
          </ac:spMkLst>
        </pc:spChg>
        <pc:spChg chg="add mod">
          <ac:chgData name="Лариса Насрутдинова" userId="56d06ed5ad2d3e07" providerId="LiveId" clId="{55EF1F77-A8B6-4F3A-BF50-E4CD49B56682}" dt="2025-10-16T20:54:18.992" v="3681" actId="1076"/>
          <ac:spMkLst>
            <pc:docMk/>
            <pc:sldMk cId="1493526037" sldId="312"/>
            <ac:spMk id="11" creationId="{8989F837-1AB5-5F95-53B8-9DEED679C7BB}"/>
          </ac:spMkLst>
        </pc:spChg>
        <pc:spChg chg="add mod">
          <ac:chgData name="Лариса Насрутдинова" userId="56d06ed5ad2d3e07" providerId="LiveId" clId="{55EF1F77-A8B6-4F3A-BF50-E4CD49B56682}" dt="2025-10-16T20:52:26.296" v="3631" actId="14100"/>
          <ac:spMkLst>
            <pc:docMk/>
            <pc:sldMk cId="1493526037" sldId="312"/>
            <ac:spMk id="12" creationId="{FF13D38A-541C-AC7A-71AE-93F5BBC9122F}"/>
          </ac:spMkLst>
        </pc:spChg>
        <pc:spChg chg="add mod">
          <ac:chgData name="Лариса Насрутдинова" userId="56d06ed5ad2d3e07" providerId="LiveId" clId="{55EF1F77-A8B6-4F3A-BF50-E4CD49B56682}" dt="2025-10-16T20:52:28.854" v="3632" actId="1076"/>
          <ac:spMkLst>
            <pc:docMk/>
            <pc:sldMk cId="1493526037" sldId="312"/>
            <ac:spMk id="13" creationId="{207228B4-FD7F-C5F0-9CC3-E864373C35ED}"/>
          </ac:spMkLst>
        </pc:spChg>
        <pc:cxnChg chg="add del mod">
          <ac:chgData name="Лариса Насрутдинова" userId="56d06ed5ad2d3e07" providerId="LiveId" clId="{55EF1F77-A8B6-4F3A-BF50-E4CD49B56682}" dt="2025-10-16T20:42:11.791" v="3258" actId="478"/>
          <ac:cxnSpMkLst>
            <pc:docMk/>
            <pc:sldMk cId="1493526037" sldId="312"/>
            <ac:cxnSpMk id="4" creationId="{43BF7D55-3895-5380-ACC5-7DFE1C9717F3}"/>
          </ac:cxnSpMkLst>
        </pc:cxnChg>
      </pc:sldChg>
      <pc:sldMasterChg chg="delSldLayout">
        <pc:chgData name="Лариса Насрутдинова" userId="56d06ed5ad2d3e07" providerId="LiveId" clId="{55EF1F77-A8B6-4F3A-BF50-E4CD49B56682}" dt="2025-10-16T19:56:24.914" v="2226" actId="47"/>
        <pc:sldMasterMkLst>
          <pc:docMk/>
          <pc:sldMasterMk cId="931087980" sldId="2147483648"/>
        </pc:sldMasterMkLst>
        <pc:sldLayoutChg chg="del">
          <pc:chgData name="Лариса Насрутдинова" userId="56d06ed5ad2d3e07" providerId="LiveId" clId="{55EF1F77-A8B6-4F3A-BF50-E4CD49B56682}" dt="2025-10-16T19:56:24.914" v="2226" actId="47"/>
          <pc:sldLayoutMkLst>
            <pc:docMk/>
            <pc:sldMasterMk cId="931087980" sldId="2147483648"/>
            <pc:sldLayoutMk cId="3965879882" sldId="214748366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A201-A4F9-4DC2-BA84-1460190256E7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EB1-D86A-4CEF-8DF2-EAEB61BA2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448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A201-A4F9-4DC2-BA84-1460190256E7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EB1-D86A-4CEF-8DF2-EAEB61BA2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09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A201-A4F9-4DC2-BA84-1460190256E7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EB1-D86A-4CEF-8DF2-EAEB61BA2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266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018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олько заголовок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063" y="365126"/>
            <a:ext cx="7080307" cy="515719"/>
          </a:xfrm>
        </p:spPr>
        <p:txBody>
          <a:bodyPr/>
          <a:lstStyle>
            <a:lvl1pPr>
              <a:defRPr sz="3000">
                <a:latin typeface="DINCyr-Bold" panose="02000503030000020004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89440" y="6356351"/>
            <a:ext cx="2743200" cy="365125"/>
          </a:xfrm>
        </p:spPr>
        <p:txBody>
          <a:bodyPr/>
          <a:lstStyle>
            <a:lvl1pPr>
              <a:defRPr>
                <a:latin typeface="DINCyr-Regular" panose="02000503030000020003" pitchFamily="2" charset="-52"/>
              </a:defRPr>
            </a:lvl1pPr>
          </a:lstStyle>
          <a:p>
            <a:fld id="{3BEC3D5F-A94A-40AE-879D-3977B37984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411063" y="1345384"/>
            <a:ext cx="7080307" cy="4167232"/>
          </a:xfrm>
        </p:spPr>
        <p:txBody>
          <a:bodyPr/>
          <a:lstStyle>
            <a:lvl1pPr marL="0" indent="0">
              <a:buNone/>
              <a:defRPr sz="1600">
                <a:latin typeface="DINCyr-Regular" panose="02000503030000020003" pitchFamily="2" charset="-52"/>
              </a:defRPr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94341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A201-A4F9-4DC2-BA84-1460190256E7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EB1-D86A-4CEF-8DF2-EAEB61BA2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162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A201-A4F9-4DC2-BA84-1460190256E7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EB1-D86A-4CEF-8DF2-EAEB61BA2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05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A201-A4F9-4DC2-BA84-1460190256E7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EB1-D86A-4CEF-8DF2-EAEB61BA2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4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A201-A4F9-4DC2-BA84-1460190256E7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EB1-D86A-4CEF-8DF2-EAEB61BA2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050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A201-A4F9-4DC2-BA84-1460190256E7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EB1-D86A-4CEF-8DF2-EAEB61BA2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825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A201-A4F9-4DC2-BA84-1460190256E7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EB1-D86A-4CEF-8DF2-EAEB61BA2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699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A201-A4F9-4DC2-BA84-1460190256E7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EB1-D86A-4CEF-8DF2-EAEB61BA2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5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A201-A4F9-4DC2-BA84-1460190256E7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EB1-D86A-4CEF-8DF2-EAEB61BA2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03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6A201-A4F9-4DC2-BA84-1460190256E7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C8EB1-D86A-4CEF-8DF2-EAEB61BA2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087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6925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1.png"/><Relationship Id="rId7" Type="http://schemas.openxmlformats.org/officeDocument/2006/relationships/image" Target="../media/image2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Relationship Id="rId9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f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34.jfif"/><Relationship Id="rId4" Type="http://schemas.openxmlformats.org/officeDocument/2006/relationships/image" Target="../media/image33.jf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C919363-08B9-84DD-ABA6-B1F34F9AB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5C6550B-8DA9-E882-3873-6097289F7E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608" y="0"/>
            <a:ext cx="10002393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90A6671-891B-6A08-FB4A-576EBAF8D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" y="0"/>
            <a:ext cx="7130294" cy="685800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A2C14C75-536F-ACDB-5D81-A3F4C9982BD5}"/>
              </a:ext>
            </a:extLst>
          </p:cNvPr>
          <p:cNvSpPr txBox="1">
            <a:spLocks/>
          </p:cNvSpPr>
          <p:nvPr/>
        </p:nvSpPr>
        <p:spPr>
          <a:xfrm>
            <a:off x="11358" y="1981200"/>
            <a:ext cx="6624319" cy="26851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DINPro-Black" panose="02000503030000020004" pitchFamily="50" charset="0"/>
                <a:ea typeface="+mj-ea"/>
                <a:cs typeface="+mj-cs"/>
              </a:defRPr>
            </a:lvl1pPr>
          </a:lstStyle>
          <a:p>
            <a:pPr lvl="0" algn="ctr"/>
            <a:r>
              <a:rPr kumimoji="0" lang="ru-RU" sz="5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ФГБОУ ВО Тюменский ГМУ Минздрава России реализуется проект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«Здоровый образ жизни студенческой молодежи: от оценки приверженности к мотивирующим мероприятиям»</a:t>
            </a:r>
            <a:endParaRPr kumimoji="0" lang="ru-RU" sz="5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CE012F5D-9E07-5D07-D9AE-A22B5A3D4790}"/>
              </a:ext>
            </a:extLst>
          </p:cNvPr>
          <p:cNvSpPr txBox="1">
            <a:spLocks/>
          </p:cNvSpPr>
          <p:nvPr/>
        </p:nvSpPr>
        <p:spPr>
          <a:xfrm>
            <a:off x="132080" y="5360091"/>
            <a:ext cx="6106160" cy="13861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DINCyr-Regular" panose="02000503030000020003" pitchFamily="2" charset="-52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является </a:t>
            </a:r>
            <a:r>
              <a:rPr lang="ru-RU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призером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Всероссийского конкурсного отбора с международным участием «Женщины за здоровое общество» в номинации «Лучший молодежный проект по сохранению здоровья»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7FFB230-483C-8EBE-507E-E23153678F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88" y="863068"/>
            <a:ext cx="2114026" cy="53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72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6734FA5C-B320-7B3C-33C3-33727B6FA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F1A483B-CF8D-D8AC-702E-A47398F9C3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9" r="8034"/>
          <a:stretch/>
        </p:blipFill>
        <p:spPr>
          <a:xfrm>
            <a:off x="8172784" y="0"/>
            <a:ext cx="4019217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DA0A232-AFBC-5B77-13AC-16662F2C5A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1" y="6402744"/>
            <a:ext cx="1082940" cy="272337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49E54A48-DC49-1045-27CA-C40EFE192BB6}"/>
              </a:ext>
            </a:extLst>
          </p:cNvPr>
          <p:cNvGrpSpPr/>
          <p:nvPr/>
        </p:nvGrpSpPr>
        <p:grpSpPr>
          <a:xfrm>
            <a:off x="716519" y="205008"/>
            <a:ext cx="10838171" cy="6470073"/>
            <a:chOff x="1074777" y="307511"/>
            <a:chExt cx="16257257" cy="970511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xmlns="" id="{838423B2-AFAF-256C-B4C4-B5F1195AF797}"/>
                </a:ext>
              </a:extLst>
            </p:cNvPr>
            <p:cNvSpPr/>
            <p:nvPr/>
          </p:nvSpPr>
          <p:spPr>
            <a:xfrm>
              <a:off x="4059381" y="307511"/>
              <a:ext cx="10169236" cy="1801091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Мотивационные мероприятия к ведению </a:t>
              </a:r>
              <a:r>
                <a:rPr kumimoji="0" lang="ru-RU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ЗОЖ</a:t>
              </a:r>
              <a:endPara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xmlns="" id="{0C537DBA-5C27-91CE-F65E-AE17F1019487}"/>
                </a:ext>
              </a:extLst>
            </p:cNvPr>
            <p:cNvSpPr/>
            <p:nvPr/>
          </p:nvSpPr>
          <p:spPr>
            <a:xfrm>
              <a:off x="1074777" y="2382981"/>
              <a:ext cx="4710544" cy="1801091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ru-RU" sz="1333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Мероприятия, направленные на развитие физической активности у </a:t>
              </a:r>
              <a:r>
                <a:rPr kumimoji="0" lang="ru-RU" sz="1333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студентов</a:t>
              </a:r>
              <a:endParaRPr kumimoji="0" lang="ru-RU" sz="1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xmlns="" id="{EE60CB84-4C13-5423-754A-B47F50865098}"/>
                </a:ext>
              </a:extLst>
            </p:cNvPr>
            <p:cNvSpPr/>
            <p:nvPr/>
          </p:nvSpPr>
          <p:spPr>
            <a:xfrm>
              <a:off x="6788727" y="2441863"/>
              <a:ext cx="4710544" cy="1801091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ru-RU" sz="1333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Мероприятия, направленные на отказ от курения/парения и употребления алкоголя</a:t>
              </a:r>
            </a:p>
          </p:txBody>
        </p:sp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xmlns="" id="{992AD64F-4847-4726-DD30-C4669BC43732}"/>
                </a:ext>
              </a:extLst>
            </p:cNvPr>
            <p:cNvSpPr/>
            <p:nvPr/>
          </p:nvSpPr>
          <p:spPr>
            <a:xfrm>
              <a:off x="12621490" y="2382981"/>
              <a:ext cx="4710544" cy="1801091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ru-RU" sz="1333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Мероприятия, направленные на соблюдение правил рационального питания</a:t>
              </a:r>
            </a:p>
          </p:txBody>
        </p:sp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xmlns="" id="{3B49AF9F-0C21-F279-5012-DEEEDB754B5A}"/>
                </a:ext>
              </a:extLst>
            </p:cNvPr>
            <p:cNvSpPr/>
            <p:nvPr/>
          </p:nvSpPr>
          <p:spPr>
            <a:xfrm>
              <a:off x="1074777" y="4475017"/>
              <a:ext cx="4710544" cy="5521038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90510" marR="0" lvl="0" indent="-19051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ru-RU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спортивные турниры;</a:t>
              </a:r>
            </a:p>
            <a:p>
              <a:pPr marL="190510" marR="0" lvl="0" indent="-19051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ru-RU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участие во Всероссийском физкультурно-спортивном комплексе «Готов к труду и обороне»;</a:t>
              </a:r>
            </a:p>
            <a:p>
              <a:pPr marL="190510" marR="0" lvl="0" indent="-19051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ru-RU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проведение семинаров и лекций о пользе физической активности, об особенностях закаливания организма;</a:t>
              </a:r>
            </a:p>
            <a:p>
              <a:pPr marL="190510" marR="0" lvl="0" indent="-19051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ru-RU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проведение массовых зарядок;</a:t>
              </a:r>
            </a:p>
            <a:p>
              <a:pPr marL="190510" marR="0" lvl="0" indent="-19051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ru-RU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организация бесед с приглашением выдающихся спортсменов, которые расскажут студентам свою историю, свой путь к успеху;</a:t>
              </a:r>
            </a:p>
            <a:p>
              <a:pPr marL="190510" marR="0" lvl="0" indent="-19051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ru-RU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спортивные он-лайн челенджи;</a:t>
              </a:r>
            </a:p>
            <a:p>
              <a:pPr marL="190510" marR="0" lvl="0" indent="-19051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ru-RU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привлечение к участию в волонтерской деятельности на спортивных мероприятиях;</a:t>
              </a:r>
            </a:p>
            <a:p>
              <a:pPr marL="190510" marR="0" lvl="0" indent="-19051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ru-RU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командные эстафеты.</a:t>
              </a:r>
            </a:p>
          </p:txBody>
        </p:sp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xmlns="" id="{B71C01C0-CF50-8E2E-3420-D8D07B6A93A1}"/>
                </a:ext>
              </a:extLst>
            </p:cNvPr>
            <p:cNvSpPr/>
            <p:nvPr/>
          </p:nvSpPr>
          <p:spPr>
            <a:xfrm>
              <a:off x="6788727" y="4475017"/>
              <a:ext cx="4710544" cy="5521038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90510" marR="0" lvl="0" indent="-19051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ru-RU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проведение семинаров, лекций, круглых столов: о влиянии электронных сигарет на легкие, о рисках возникновения зависимости от курения и алкоголя, последствий наличия зависимостей для физического и психического здоровья, здоровья будущих детей;</a:t>
              </a:r>
            </a:p>
            <a:p>
              <a:pPr marL="190510" marR="0" lvl="0" indent="-19051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ru-RU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организация акций и челенджей: призы за отказ от электронных сигарет на определенный срок. </a:t>
              </a:r>
            </a:p>
            <a:p>
              <a:pPr marL="190510" marR="0" lvl="0" indent="-19051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ru-RU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привлечение экспертов: вовлечение врачей и специалистов по пагубным зависимостям для проведения индивидуальных консультаций и групповых занятий.</a:t>
              </a:r>
            </a:p>
            <a:p>
              <a:pPr marL="190510" marR="0" lvl="0" indent="-19051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ru-RU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размещение на стендах информации, направленной на профилактику алкоголизма, табакокурения и наркомании.</a:t>
              </a:r>
            </a:p>
          </p:txBody>
        </p:sp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xmlns="" id="{5859A0E4-EE52-126C-C79F-70FD2BA26BBA}"/>
                </a:ext>
              </a:extLst>
            </p:cNvPr>
            <p:cNvSpPr/>
            <p:nvPr/>
          </p:nvSpPr>
          <p:spPr>
            <a:xfrm>
              <a:off x="12621490" y="4491583"/>
              <a:ext cx="4710544" cy="5521038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90510" marR="0" lvl="0" indent="-19051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ru-RU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проведение лекций и семинаров: приглашение диетологов для информирования студентов о правильном питании;</a:t>
              </a:r>
            </a:p>
            <a:p>
              <a:pPr marL="190510" marR="0" lvl="0" indent="-19051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ru-RU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спортивные мероприятия с акцентом на питание;</a:t>
              </a:r>
            </a:p>
            <a:p>
              <a:pPr marL="190510" marR="0" lvl="0" indent="-19051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ru-RU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он-лайн конкурсы рецептов: организация конкурсов на лучшее здоровое блюдо;</a:t>
              </a:r>
            </a:p>
            <a:p>
              <a:pPr marL="190510" marR="0" lvl="0" indent="-19051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ru-RU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психологические тренинги: проведение тренингов, направленных на формирование здоровых пищевых привычек и преодоление пищевых зависимостей;</a:t>
              </a:r>
            </a:p>
            <a:p>
              <a:pPr marL="190510" marR="0" lvl="0" indent="-19051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ru-RU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организация фестивали здорового питания;</a:t>
              </a:r>
            </a:p>
            <a:p>
              <a:pPr marL="190510" marR="0" lvl="0" indent="-19051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ru-RU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информационные кампании: распространение материалов (буклетов, плакатов) с информацией о нормах потребления соли и ее альтернативных источниках вкуса;</a:t>
              </a:r>
            </a:p>
          </p:txBody>
        </p:sp>
        <p:sp>
          <p:nvSpPr>
            <p:cNvPr id="15" name="Стрелка: штриховая вправо 14">
              <a:extLst>
                <a:ext uri="{FF2B5EF4-FFF2-40B4-BE49-F238E27FC236}">
                  <a16:creationId xmlns:a16="http://schemas.microsoft.com/office/drawing/2014/main" xmlns="" id="{AFD0B069-1714-2700-FBA7-AD2279C423FD}"/>
                </a:ext>
              </a:extLst>
            </p:cNvPr>
            <p:cNvSpPr/>
            <p:nvPr/>
          </p:nvSpPr>
          <p:spPr>
            <a:xfrm rot="5400000">
              <a:off x="3170274" y="4173682"/>
              <a:ext cx="519548" cy="554184"/>
            </a:xfrm>
            <a:prstGeom prst="stripedRightArrow">
              <a:avLst/>
            </a:prstGeom>
            <a:solidFill>
              <a:srgbClr val="960000"/>
            </a:solidFill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ru-RU" sz="9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" name="Стрелка: штриховая вправо 16">
              <a:extLst>
                <a:ext uri="{FF2B5EF4-FFF2-40B4-BE49-F238E27FC236}">
                  <a16:creationId xmlns:a16="http://schemas.microsoft.com/office/drawing/2014/main" xmlns="" id="{C8A11305-5F30-55A7-C1A6-7105E43973AF}"/>
                </a:ext>
              </a:extLst>
            </p:cNvPr>
            <p:cNvSpPr/>
            <p:nvPr/>
          </p:nvSpPr>
          <p:spPr>
            <a:xfrm rot="5400000">
              <a:off x="8884226" y="4225636"/>
              <a:ext cx="519548" cy="554184"/>
            </a:xfrm>
            <a:prstGeom prst="stripedRightArrow">
              <a:avLst/>
            </a:prstGeom>
            <a:solidFill>
              <a:srgbClr val="960000"/>
            </a:solidFill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ru-RU" sz="9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Стрелка: штриховая вправо 17">
              <a:extLst>
                <a:ext uri="{FF2B5EF4-FFF2-40B4-BE49-F238E27FC236}">
                  <a16:creationId xmlns:a16="http://schemas.microsoft.com/office/drawing/2014/main" xmlns="" id="{A8AEFFFD-B5A5-53EA-6BA8-90DFB5668FFF}"/>
                </a:ext>
              </a:extLst>
            </p:cNvPr>
            <p:cNvSpPr/>
            <p:nvPr/>
          </p:nvSpPr>
          <p:spPr>
            <a:xfrm rot="5400000">
              <a:off x="14716988" y="4173682"/>
              <a:ext cx="519548" cy="554184"/>
            </a:xfrm>
            <a:prstGeom prst="stripedRightArrow">
              <a:avLst/>
            </a:prstGeom>
            <a:solidFill>
              <a:srgbClr val="960000"/>
            </a:solidFill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ru-RU" sz="9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0103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D9FA61EE-3617-0033-E261-4F7486EC5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71BE4D8-CED3-B1E4-4808-4DA1E7528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9" r="8034"/>
          <a:stretch/>
        </p:blipFill>
        <p:spPr>
          <a:xfrm>
            <a:off x="8172784" y="0"/>
            <a:ext cx="4019217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69C37C5-4425-92DA-5BEB-CF1D3EEDF5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1" y="6402744"/>
            <a:ext cx="1082940" cy="272337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69B01B5C-4A12-735C-E865-7118FF904375}"/>
              </a:ext>
            </a:extLst>
          </p:cNvPr>
          <p:cNvSpPr/>
          <p:nvPr/>
        </p:nvSpPr>
        <p:spPr>
          <a:xfrm>
            <a:off x="853011" y="100391"/>
            <a:ext cx="10861469" cy="661609"/>
          </a:xfrm>
          <a:prstGeom prst="roundRect">
            <a:avLst/>
          </a:prstGeom>
          <a:solidFill>
            <a:srgbClr val="AC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6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200" b="1" dirty="0">
                <a:solidFill>
                  <a:srgbClr val="FFFFFF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</a:rPr>
              <a:t>Реализация мероприятий, мотивирующих студентов к ведению ЗОЖ</a:t>
            </a:r>
            <a:endParaRPr kumimoji="0" lang="ru-RU" altLang="ru-RU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Poppins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82260EA-E074-80C7-7D5F-640D37DE3C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9" y="1005933"/>
            <a:ext cx="3591480" cy="269361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EDABED5B-F71D-9F66-1409-025AD53ACE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387" y="903524"/>
            <a:ext cx="3686727" cy="276504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0766111-1B48-7499-EBA3-070F502DA3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419" y="3881068"/>
            <a:ext cx="4019217" cy="270433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574A0C65-A148-9AB1-2BD3-BB76CCF8B3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3" y="3881068"/>
            <a:ext cx="3563856" cy="239925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FDA40E1A-DED9-E385-39B4-C9833F20EE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3" y="862390"/>
            <a:ext cx="4431428" cy="283715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32F5C3E2-8A26-AA31-852F-B93EE781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3" b="24000"/>
          <a:stretch>
            <a:fillRect/>
          </a:stretch>
        </p:blipFill>
        <p:spPr>
          <a:xfrm>
            <a:off x="7941631" y="3948399"/>
            <a:ext cx="3944483" cy="245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32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99DC98-AF41-6853-AEB9-EE405EB5C5C2}"/>
              </a:ext>
            </a:extLst>
          </p:cNvPr>
          <p:cNvSpPr txBox="1"/>
          <p:nvPr/>
        </p:nvSpPr>
        <p:spPr>
          <a:xfrm>
            <a:off x="254001" y="386927"/>
            <a:ext cx="11724640" cy="1200329"/>
          </a:xfrm>
          <a:prstGeom prst="rect">
            <a:avLst/>
          </a:prstGeom>
          <a:ln/>
          <a:effectLst>
            <a:glow rad="139700">
              <a:srgbClr val="C0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В 2025 году в Тюменском медицинском университете также реализуется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24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Программа развития адаптивной физической культуры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24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и спорта до 2030 года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60584" y="2147812"/>
            <a:ext cx="10034222" cy="4254932"/>
          </a:xfrm>
          <a:prstGeom prst="roundRect">
            <a:avLst/>
          </a:prstGeom>
          <a:solidFill>
            <a:srgbClr val="0070C0"/>
          </a:solidFill>
          <a:effectLst>
            <a:glow rad="101600">
              <a:srgbClr val="C0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Основные направления реализации программы: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Совершенствование технологий и методик образовательного процесса по физической культуре и спорту для инвалидов и лиц с ОВЗ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Вовлечение обучающихся с инвалидностью и лиц с ОВЗ в занятия физической культурой и спортом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Совершенствование физкультурно-спортивной работы среди инвалидов и лиц с ОВЗ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Формирование у обучающихся мотивации к ведению здорового образа жизни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Развитие программ дополнительного образования для обучающихся с инвалидностью и ОВЗ по разным видам спорта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Ресурсное обеспечение системы адаптивного студенческого спорта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Штриховая стрелка вправо 9"/>
          <p:cNvSpPr/>
          <p:nvPr/>
        </p:nvSpPr>
        <p:spPr>
          <a:xfrm rot="5400000">
            <a:off x="5720309" y="1600445"/>
            <a:ext cx="650631" cy="62425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E41E917-B344-81D5-04D0-556862ABE0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1" y="6402744"/>
            <a:ext cx="1082940" cy="27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48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99DC98-AF41-6853-AEB9-EE405EB5C5C2}"/>
              </a:ext>
            </a:extLst>
          </p:cNvPr>
          <p:cNvSpPr txBox="1"/>
          <p:nvPr/>
        </p:nvSpPr>
        <p:spPr>
          <a:xfrm>
            <a:off x="704823" y="584626"/>
            <a:ext cx="10944593" cy="400110"/>
          </a:xfrm>
          <a:prstGeom prst="rect">
            <a:avLst/>
          </a:prstGeom>
          <a:ln/>
          <a:effectLst>
            <a:glow rad="139700">
              <a:srgbClr val="C0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Мероприятия, формирующие ЗОЖ у студентов с инвалидностью и ОВЗ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3" t="9917"/>
          <a:stretch/>
        </p:blipFill>
        <p:spPr>
          <a:xfrm>
            <a:off x="151299" y="1735853"/>
            <a:ext cx="3009181" cy="413741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5" r="16298" b="19647"/>
          <a:stretch/>
        </p:blipFill>
        <p:spPr>
          <a:xfrm>
            <a:off x="3319260" y="1735851"/>
            <a:ext cx="2658060" cy="413741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2" t="18846" r="5574" b="20077"/>
          <a:stretch/>
        </p:blipFill>
        <p:spPr>
          <a:xfrm>
            <a:off x="6081250" y="1735852"/>
            <a:ext cx="2772604" cy="413741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3"/>
          <a:stretch/>
        </p:blipFill>
        <p:spPr>
          <a:xfrm>
            <a:off x="9002020" y="1735851"/>
            <a:ext cx="2772604" cy="416562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E41E917-B344-81D5-04D0-556862ABE0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1" y="6402744"/>
            <a:ext cx="1082940" cy="27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8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933D4B0F-A08D-2C62-0173-E478376C1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A7AF417-F822-5087-05CE-3816D2F420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1" y="6402744"/>
            <a:ext cx="1082940" cy="2723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989F837-1AB5-5F95-53B8-9DEED679C7BB}"/>
              </a:ext>
            </a:extLst>
          </p:cNvPr>
          <p:cNvSpPr txBox="1"/>
          <p:nvPr/>
        </p:nvSpPr>
        <p:spPr>
          <a:xfrm>
            <a:off x="1099605" y="2077419"/>
            <a:ext cx="9819640" cy="37856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609630">
              <a:buClr>
                <a:srgbClr val="000000"/>
              </a:buClr>
              <a:defRPr/>
            </a:pP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Проведение оценки уровня приверженности к ЗОЖ с охватом - 6000 студентов, в том числе иностранных студентов. Программа мотивационных мероприятий </a:t>
            </a:r>
            <a:r>
              <a:rPr lang="ru-RU" sz="2400" b="1">
                <a:solidFill>
                  <a:srgbClr val="002060"/>
                </a:solidFill>
                <a:cs typeface="Times New Roman" panose="02020603050405020304" pitchFamily="18" charset="0"/>
              </a:rPr>
              <a:t>дополнена </a:t>
            </a:r>
            <a:r>
              <a:rPr lang="ru-RU" sz="2400" b="1" smtClean="0">
                <a:solidFill>
                  <a:srgbClr val="002060"/>
                </a:solidFill>
                <a:cs typeface="Times New Roman" panose="02020603050405020304" pitchFamily="18" charset="0"/>
              </a:rPr>
              <a:t>блоками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: </a:t>
            </a:r>
          </a:p>
          <a:p>
            <a:pPr lvl="0" algn="ctr" defTabSz="609630">
              <a:buClr>
                <a:srgbClr val="000000"/>
              </a:buClr>
              <a:defRPr/>
            </a:pP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►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контроль психологического здоровья студентов</a:t>
            </a:r>
          </a:p>
          <a:p>
            <a:pPr lvl="0" algn="ctr" defTabSz="609630">
              <a:buClr>
                <a:srgbClr val="000000"/>
              </a:buClr>
              <a:defRPr/>
            </a:pP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►формирование гигиены сна</a:t>
            </a:r>
          </a:p>
          <a:p>
            <a:pPr lvl="0" algn="ctr" defTabSz="609630">
              <a:buClr>
                <a:srgbClr val="000000"/>
              </a:buClr>
              <a:defRPr/>
            </a:pP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Разрабатываются мероприятия ЗОЖ для совместного участия студентов с педагогическим составом университета.  </a:t>
            </a:r>
          </a:p>
          <a:p>
            <a:pPr lvl="0" algn="ctr" defTabSz="609630">
              <a:buClr>
                <a:srgbClr val="000000"/>
              </a:buClr>
              <a:defRPr/>
            </a:pP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В июне 2026 года планируется проведение повторного мониторинга уровня приверженности ЗОЖ с целью оценки динамики изменений относительно начальных показателей</a:t>
            </a:r>
            <a:endParaRPr kumimoji="0" lang="ru-RU" sz="24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FF13D38A-541C-AC7A-71AE-93F5BBC9122F}"/>
              </a:ext>
            </a:extLst>
          </p:cNvPr>
          <p:cNvSpPr/>
          <p:nvPr/>
        </p:nvSpPr>
        <p:spPr>
          <a:xfrm>
            <a:off x="2626145" y="384871"/>
            <a:ext cx="7066495" cy="777224"/>
          </a:xfrm>
          <a:prstGeom prst="roundRect">
            <a:avLst/>
          </a:prstGeom>
          <a:solidFill>
            <a:srgbClr val="AC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09630">
              <a:buClr>
                <a:srgbClr val="000000"/>
              </a:buClr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статус проекта</a:t>
            </a:r>
            <a:endParaRPr lang="ru-RU" sz="3200" b="1" u="sng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Стрелка: штриховая вправо 12">
            <a:extLst>
              <a:ext uri="{FF2B5EF4-FFF2-40B4-BE49-F238E27FC236}">
                <a16:creationId xmlns:a16="http://schemas.microsoft.com/office/drawing/2014/main" xmlns="" id="{207228B4-FD7F-C5F0-9CC3-E864373C35ED}"/>
              </a:ext>
            </a:extLst>
          </p:cNvPr>
          <p:cNvSpPr/>
          <p:nvPr/>
        </p:nvSpPr>
        <p:spPr>
          <a:xfrm rot="5400000">
            <a:off x="5551764" y="1085783"/>
            <a:ext cx="915323" cy="1067948"/>
          </a:xfrm>
          <a:prstGeom prst="stripedRightArrow">
            <a:avLst/>
          </a:prstGeom>
          <a:solidFill>
            <a:srgbClr val="96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9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3526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C07CFF29-711C-FB50-9B65-0BBD7CF1E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E8ED65A0-3393-D08C-69E8-DE4D21999B6D}"/>
              </a:ext>
            </a:extLst>
          </p:cNvPr>
          <p:cNvSpPr/>
          <p:nvPr/>
        </p:nvSpPr>
        <p:spPr>
          <a:xfrm>
            <a:off x="3034312" y="99991"/>
            <a:ext cx="9022080" cy="1098889"/>
          </a:xfrm>
          <a:prstGeom prst="roundRect">
            <a:avLst>
              <a:gd name="adj" fmla="val 26923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 «Здоровый образ жизни студенческой молодежи: от оценки приверженности к мотивирующим мероприятиям»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FA8509AC-34AB-DD0A-5079-08AA915A1927}"/>
              </a:ext>
            </a:extLst>
          </p:cNvPr>
          <p:cNvSpPr/>
          <p:nvPr/>
        </p:nvSpPr>
        <p:spPr>
          <a:xfrm>
            <a:off x="259416" y="3738879"/>
            <a:ext cx="1945304" cy="301912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Насрутдинова Лариса Сафаровна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медицинской информатики и биологической физики, старший методист УМУ, Финалист Всероссийского конкурса «Женщины за здоровое общество», к.пед.н. 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21680302-E771-284C-FCEF-5791EA347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77" y="1530322"/>
            <a:ext cx="2000905" cy="21727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BF894A35-AA07-D161-B9F0-F614CB433F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716" y="1530322"/>
            <a:ext cx="1991348" cy="21637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082D9878-41E1-19A4-09BE-F91D83B187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62" y="1558957"/>
            <a:ext cx="1853924" cy="210650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6470CE6A-60A1-6C57-7615-3CDF6221DB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608" y="99991"/>
            <a:ext cx="2766822" cy="1098889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E07EE8F7-4DA8-F045-B26B-FD7F076383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95" y="1513090"/>
            <a:ext cx="1823945" cy="21637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xmlns="" id="{79468D3F-F85E-3EAD-2309-420CAA31F936}"/>
              </a:ext>
            </a:extLst>
          </p:cNvPr>
          <p:cNvSpPr/>
          <p:nvPr/>
        </p:nvSpPr>
        <p:spPr>
          <a:xfrm>
            <a:off x="2777759" y="3738879"/>
            <a:ext cx="1945304" cy="301912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Нелаева Юлия Валерьевна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Института общественного здоровья и цифровой медицины, доцент кафедры госпитальной терапии с курсом эндокринологии, д.м.н.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E10BE522-DF2A-2BC1-7E86-2C1761F58C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266" y="1558957"/>
            <a:ext cx="1959311" cy="21619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xmlns="" id="{EA617193-5704-7BB9-D667-45F0B9E44572}"/>
              </a:ext>
            </a:extLst>
          </p:cNvPr>
          <p:cNvSpPr/>
          <p:nvPr/>
        </p:nvSpPr>
        <p:spPr>
          <a:xfrm>
            <a:off x="5236478" y="3738879"/>
            <a:ext cx="1945304" cy="301912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Ефанов Алексей Юрьевич </a:t>
            </a:r>
          </a:p>
          <a:p>
            <a:pPr algn="ctr"/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Проректор по молодежной политике и региональному развитию, доктор медицинских наук, доцент</a:t>
            </a: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xmlns="" id="{A960084A-82CD-712F-AC9F-BDC63C4880B7}"/>
              </a:ext>
            </a:extLst>
          </p:cNvPr>
          <p:cNvSpPr/>
          <p:nvPr/>
        </p:nvSpPr>
        <p:spPr>
          <a:xfrm>
            <a:off x="7695197" y="3738879"/>
            <a:ext cx="1945304" cy="301912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Хвесько Артём Сергеевич </a:t>
            </a:r>
          </a:p>
          <a:p>
            <a:pPr algn="ctr"/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молодежной политики, кандидат медицинских наук</a:t>
            </a: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xmlns="" id="{3D84DABE-D5B8-018B-5F2F-4E5C070AFB54}"/>
              </a:ext>
            </a:extLst>
          </p:cNvPr>
          <p:cNvSpPr/>
          <p:nvPr/>
        </p:nvSpPr>
        <p:spPr>
          <a:xfrm>
            <a:off x="10006372" y="3738879"/>
            <a:ext cx="1945304" cy="301912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Бочкарникова Наталья Валентиновна </a:t>
            </a:r>
          </a:p>
          <a:p>
            <a:pPr algn="ctr"/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кафедрой физической культуры и спорта, кандидат медицинских наук, доцент</a:t>
            </a:r>
          </a:p>
        </p:txBody>
      </p:sp>
    </p:spTree>
    <p:extLst>
      <p:ext uri="{BB962C8B-B14F-4D97-AF65-F5344CB8AC3E}">
        <p14:creationId xmlns:p14="http://schemas.microsoft.com/office/powerpoint/2010/main" val="3132690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73F7AD-2563-7D5F-1233-F7F9A59C0A97}"/>
              </a:ext>
            </a:extLst>
          </p:cNvPr>
          <p:cNvSpPr txBox="1"/>
          <p:nvPr/>
        </p:nvSpPr>
        <p:spPr>
          <a:xfrm>
            <a:off x="3342640" y="6294766"/>
            <a:ext cx="5506721" cy="584775"/>
          </a:xfrm>
          <a:prstGeom prst="rect">
            <a:avLst/>
          </a:prstGeom>
          <a:noFill/>
          <a:effectLst>
            <a:softEdge rad="1016000"/>
          </a:effectLst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Среднее значение показателей ЗОЖ составляло – 33,5 %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Среднее значение показателей вредных привычек – 16 %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6AA4FE2-4C6E-75F7-EB02-890912C6001B}"/>
              </a:ext>
            </a:extLst>
          </p:cNvPr>
          <p:cNvSpPr txBox="1"/>
          <p:nvPr/>
        </p:nvSpPr>
        <p:spPr>
          <a:xfrm>
            <a:off x="406400" y="206895"/>
            <a:ext cx="11379200" cy="2103589"/>
          </a:xfrm>
          <a:prstGeom prst="rect">
            <a:avLst/>
          </a:prstGeom>
          <a:solidFill>
            <a:schemeClr val="bg1"/>
          </a:solidFill>
          <a:ln w="28575">
            <a:solidFill>
              <a:srgbClr val="96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5461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867" b="1" i="0" u="none" strike="noStrike" kern="0" cap="none" spc="0" normalizeH="0" baseline="0" noProof="0" dirty="0">
                <a:ln>
                  <a:noFill/>
                </a:ln>
                <a:solidFill>
                  <a:srgbClr val="0036A2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  <a:sym typeface="Times New Roman"/>
              </a:rPr>
              <a:t>С 2023 по 2024 год успешно реализован социальный проект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867" b="1" i="0" u="none" strike="noStrike" kern="0" cap="none" spc="0" normalizeH="0" baseline="0" noProof="0" dirty="0">
                <a:ln>
                  <a:noFill/>
                </a:ln>
                <a:solidFill>
                  <a:srgbClr val="0036A2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  <a:sym typeface="Times New Roman"/>
              </a:rPr>
              <a:t>«Здоровый образ жизни студента», в котором приняли участие 1200 студентов системы среднего профессионального образования (СПО).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867" b="1" i="0" u="none" strike="noStrike" kern="0" cap="none" spc="0" normalizeH="0" baseline="0" noProof="0" dirty="0">
              <a:ln>
                <a:noFill/>
              </a:ln>
              <a:solidFill>
                <a:srgbClr val="0036A2"/>
              </a:solidFill>
              <a:effectLst/>
              <a:uLnTx/>
              <a:uFillTx/>
              <a:latin typeface="Arial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867" b="1" i="0" u="none" strike="noStrike" kern="0" cap="none" spc="0" normalizeH="0" baseline="0" noProof="0" dirty="0">
                <a:ln>
                  <a:noFill/>
                </a:ln>
                <a:solidFill>
                  <a:srgbClr val="960000"/>
                </a:solidFill>
                <a:effectLst/>
                <a:uLnTx/>
                <a:uFillTx/>
                <a:latin typeface="Arial"/>
                <a:ea typeface="IBM Plex Sans"/>
                <a:cs typeface="Arial" panose="020B0604020202020204" pitchFamily="34" charset="0"/>
                <a:sym typeface="IBM Plex Sans"/>
              </a:rPr>
              <a:t>Суть проекта</a:t>
            </a:r>
            <a:r>
              <a:rPr kumimoji="0" lang="ru-RU" sz="1867" b="1" i="0" u="none" strike="noStrike" kern="0" cap="none" spc="0" normalizeH="0" baseline="0" noProof="0" dirty="0">
                <a:ln>
                  <a:noFill/>
                </a:ln>
                <a:solidFill>
                  <a:srgbClr val="0036A2"/>
                </a:solidFill>
                <a:effectLst/>
                <a:uLnTx/>
                <a:uFillTx/>
                <a:latin typeface="Arial"/>
                <a:ea typeface="IBM Plex Sans"/>
                <a:cs typeface="Arial" panose="020B0604020202020204" pitchFamily="34" charset="0"/>
                <a:sym typeface="IBM Plex Sans"/>
              </a:rPr>
              <a:t> заключается в диагностике приверженности студентов к ЗОЖ и в реализации мероприятий, направленных на увеличение количества студентов</a:t>
            </a:r>
            <a:r>
              <a:rPr kumimoji="0" lang="ru-RU" sz="1867" b="1" i="0" u="none" strike="noStrike" kern="0" cap="none" spc="0" normalizeH="0" baseline="0" noProof="0" dirty="0">
                <a:ln>
                  <a:noFill/>
                </a:ln>
                <a:solidFill>
                  <a:srgbClr val="0036A2"/>
                </a:solidFill>
                <a:effectLst/>
                <a:uLnTx/>
                <a:uFillTx/>
                <a:latin typeface="Arial"/>
                <a:ea typeface="Times New Roman"/>
                <a:cs typeface="Arial" panose="020B0604020202020204" pitchFamily="34" charset="0"/>
                <a:sym typeface="Times New Roman"/>
              </a:rPr>
              <a:t>, ведущих здоровый образ жизни и уменьшении количества студентов, курящих</a:t>
            </a: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0036A2"/>
                </a:solidFill>
                <a:effectLst/>
                <a:uLnTx/>
                <a:uFillTx/>
                <a:latin typeface="Arial"/>
                <a:ea typeface="Times New Roman"/>
                <a:cs typeface="Arial" panose="020B0604020202020204" pitchFamily="34" charset="0"/>
                <a:sym typeface="Times New Roman"/>
              </a:rPr>
              <a:t>/</a:t>
            </a:r>
            <a:r>
              <a:rPr kumimoji="0" lang="ru-RU" sz="1867" b="1" i="0" u="none" strike="noStrike" kern="0" cap="none" spc="0" normalizeH="0" baseline="0" noProof="0" dirty="0">
                <a:ln>
                  <a:noFill/>
                </a:ln>
                <a:solidFill>
                  <a:srgbClr val="0036A2"/>
                </a:solidFill>
                <a:effectLst/>
                <a:uLnTx/>
                <a:uFillTx/>
                <a:latin typeface="Arial"/>
                <a:ea typeface="Times New Roman"/>
                <a:cs typeface="Arial" panose="020B0604020202020204" pitchFamily="34" charset="0"/>
                <a:sym typeface="Times New Roman"/>
              </a:rPr>
              <a:t>парящих и употребляющих алкоголь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022E9A2-019E-EC68-51BA-F1BB3479B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880" y="2430674"/>
            <a:ext cx="6492240" cy="3766926"/>
          </a:xfrm>
          <a:prstGeom prst="rect">
            <a:avLst/>
          </a:prstGeom>
          <a:ln w="19050">
            <a:solidFill>
              <a:srgbClr val="96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0188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99DC98-AF41-6853-AEB9-EE405EB5C5C2}"/>
              </a:ext>
            </a:extLst>
          </p:cNvPr>
          <p:cNvSpPr txBox="1"/>
          <p:nvPr/>
        </p:nvSpPr>
        <p:spPr>
          <a:xfrm>
            <a:off x="239222" y="118192"/>
            <a:ext cx="4370217" cy="15702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7" b="1" i="0" u="none" strike="noStrike" kern="1200" cap="none" spc="0" normalizeH="0" baseline="0" noProof="0" dirty="0">
                <a:ln>
                  <a:noFill/>
                </a:ln>
                <a:solidFill>
                  <a:srgbClr val="96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2023 ПО 2024 ГОД РЕАЛИЗОВАНЫ МЕРОПРИЯТИЯ ЗОЖ:</a:t>
            </a:r>
          </a:p>
          <a:p>
            <a:pPr marL="304815" marR="0" lvl="0" indent="-30481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0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просветительская деятельность о: правильном питании; пользе двигательной активности и закаливании; вреде пагубных привычек: курения</a:t>
            </a:r>
            <a:r>
              <a:rPr kumimoji="0" lang="en-US" sz="10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</a:t>
            </a:r>
            <a:r>
              <a:rPr kumimoji="0" lang="ru-RU" sz="10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парения, алкоголя, наркомании и их последствий; </a:t>
            </a:r>
            <a:endParaRPr kumimoji="0" lang="en-US" sz="1067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04815" marR="0" lvl="0" indent="-30481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0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массовые зарядки в спортивном зале и в парках; спортивные квесты, челленджи;</a:t>
            </a:r>
            <a:endParaRPr kumimoji="0" lang="en-US" sz="1067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04815" marR="0" lvl="0" indent="-30481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0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привлечение экспертов для проведения консультаций по сохранению здоровья.</a:t>
            </a:r>
            <a:endParaRPr kumimoji="0" lang="en-US" sz="1067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Google Shape;34;p2">
            <a:extLst>
              <a:ext uri="{FF2B5EF4-FFF2-40B4-BE49-F238E27FC236}">
                <a16:creationId xmlns:a16="http://schemas.microsoft.com/office/drawing/2014/main" xmlns="" id="{EFC119AB-94CC-929C-2A3E-764F528CC4F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5240" t="7927" r="9336"/>
          <a:stretch/>
        </p:blipFill>
        <p:spPr>
          <a:xfrm>
            <a:off x="8156220" y="587290"/>
            <a:ext cx="3380509" cy="2321515"/>
          </a:xfrm>
          <a:prstGeom prst="rect">
            <a:avLst/>
          </a:prstGeom>
          <a:noFill/>
          <a:ln>
            <a:noFill/>
          </a:ln>
          <a:effectLst>
            <a:glow rad="63500">
              <a:srgbClr val="C00000"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B859A59-1CFD-0EE4-E5A7-7989C13F20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739" t="2731"/>
          <a:stretch/>
        </p:blipFill>
        <p:spPr>
          <a:xfrm>
            <a:off x="7104137" y="3235734"/>
            <a:ext cx="4773595" cy="3355807"/>
          </a:xfrm>
          <a:prstGeom prst="rect">
            <a:avLst/>
          </a:prstGeom>
          <a:ln>
            <a:noFill/>
          </a:ln>
          <a:effectLst>
            <a:glow rad="63500">
              <a:srgbClr val="C00000"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C8DA151-6ECB-4998-BC40-36161A65983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43" b="2513"/>
          <a:stretch/>
        </p:blipFill>
        <p:spPr>
          <a:xfrm>
            <a:off x="1907417" y="3248720"/>
            <a:ext cx="4991175" cy="3342821"/>
          </a:xfrm>
          <a:prstGeom prst="rect">
            <a:avLst/>
          </a:prstGeom>
          <a:ln>
            <a:noFill/>
          </a:ln>
          <a:effectLst>
            <a:glow rad="63500">
              <a:srgbClr val="C00000"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20790D0-8B6D-444F-6C44-6DC6443197A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041" r="5720" b="10152"/>
          <a:stretch/>
        </p:blipFill>
        <p:spPr>
          <a:xfrm>
            <a:off x="4696908" y="587291"/>
            <a:ext cx="3380509" cy="2321515"/>
          </a:xfrm>
          <a:prstGeom prst="rect">
            <a:avLst/>
          </a:prstGeom>
          <a:ln>
            <a:noFill/>
          </a:ln>
          <a:effectLst>
            <a:glow rad="63500">
              <a:srgbClr val="C00000"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F94925D-D00C-20C7-280B-9F001A9D30E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732" t="3114" b="3553"/>
          <a:stretch/>
        </p:blipFill>
        <p:spPr>
          <a:xfrm>
            <a:off x="734076" y="1704551"/>
            <a:ext cx="3380509" cy="2321515"/>
          </a:xfrm>
          <a:prstGeom prst="rect">
            <a:avLst/>
          </a:prstGeom>
          <a:ln>
            <a:noFill/>
          </a:ln>
          <a:effectLst>
            <a:glow rad="63500">
              <a:srgbClr val="C00000"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6843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A03E95E-398B-347D-F6D4-3E640EF711AA}"/>
              </a:ext>
            </a:extLst>
          </p:cNvPr>
          <p:cNvSpPr txBox="1"/>
          <p:nvPr/>
        </p:nvSpPr>
        <p:spPr>
          <a:xfrm>
            <a:off x="2683164" y="5375564"/>
            <a:ext cx="6825673" cy="1364156"/>
          </a:xfrm>
          <a:prstGeom prst="rect">
            <a:avLst/>
          </a:prstGeom>
          <a:solidFill>
            <a:schemeClr val="bg1"/>
          </a:solidFill>
          <a:ln w="19050">
            <a:solidFill>
              <a:srgbClr val="96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96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  <a:sym typeface="Times New Roman"/>
              </a:rPr>
              <a:t>Результаты диагностики после реализации проекта: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  <a:sym typeface="Times New Roman"/>
              </a:rPr>
              <a:t>Среднее значение показателей ЗОЖ составило – 45 %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  <a:sym typeface="Times New Roman"/>
              </a:rPr>
              <a:t>Среднее значение показателей вредных привычек – 12,5 %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33" b="1" i="0" u="sng" strike="noStrike" kern="1200" cap="none" spc="0" normalizeH="0" baseline="0" noProof="0" dirty="0">
                <a:ln>
                  <a:noFill/>
                </a:ln>
                <a:solidFill>
                  <a:srgbClr val="96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  <a:sym typeface="Times New Roman"/>
              </a:rPr>
              <a:t>Сравнение 2023 и 2024 годов: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  <a:sym typeface="Times New Roman"/>
              </a:rPr>
              <a:t>Количество студентов, ведущих ЗОЖ увеличилось на 11,5%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  <a:sym typeface="Times New Roman"/>
              </a:rPr>
              <a:t>Количество студентов, имеющих вредные привычки снизилось на 3,5%.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F1234B6-5583-D6FB-5FD8-5A71DAE9A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984" y="287649"/>
            <a:ext cx="8828033" cy="4746169"/>
          </a:xfrm>
          <a:prstGeom prst="rect">
            <a:avLst/>
          </a:prstGeom>
          <a:ln w="19050">
            <a:solidFill>
              <a:srgbClr val="96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2465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3B0352F-2C38-7917-AF8B-EFC958FCB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F5D54907-91BE-7EA7-765A-A11806A3D7E4}"/>
              </a:ext>
            </a:extLst>
          </p:cNvPr>
          <p:cNvSpPr/>
          <p:nvPr/>
        </p:nvSpPr>
        <p:spPr>
          <a:xfrm>
            <a:off x="557942" y="80071"/>
            <a:ext cx="11237817" cy="1364681"/>
          </a:xfrm>
          <a:prstGeom prst="roundRect">
            <a:avLst/>
          </a:prstGeom>
          <a:solidFill>
            <a:srgbClr val="AC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6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</a:rPr>
              <a:t>В марте 2025 года состоялась встреча победителей и финалистов Всероссийского конкурса «Женщины за здоровое общество»</a:t>
            </a:r>
            <a:r>
              <a:rPr lang="ru-RU" altLang="ru-RU" sz="2200" b="1" dirty="0">
                <a:solidFill>
                  <a:srgbClr val="FFFFFF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</a:rPr>
              <a:t> 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</a:rPr>
              <a:t>с Министром здравоохранения РФ Михаилом Альбертовичем Мурашко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14C60A2-4929-0EE2-726A-D30E4E6A60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18" y="4316648"/>
            <a:ext cx="3445094" cy="22958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01594F6-4C5F-F5E7-2E12-4AFD21BE10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18" y="1663351"/>
            <a:ext cx="3445094" cy="25838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AEB45CC-7D3C-202F-1CF3-F2FE9C406C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465" y="1663351"/>
            <a:ext cx="7426594" cy="494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70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BB68A8B-3655-4DC1-994D-609C3419E5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9" r="8034"/>
          <a:stretch/>
        </p:blipFill>
        <p:spPr>
          <a:xfrm>
            <a:off x="8172784" y="0"/>
            <a:ext cx="4019217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B46F97C-53D2-47D4-83C2-BBA4C3BB25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1" y="6402744"/>
            <a:ext cx="1082940" cy="2723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BD914BE-D3C1-8355-31E9-F68D9029BA6F}"/>
              </a:ext>
            </a:extLst>
          </p:cNvPr>
          <p:cNvSpPr txBox="1"/>
          <p:nvPr/>
        </p:nvSpPr>
        <p:spPr>
          <a:xfrm>
            <a:off x="557688" y="182919"/>
            <a:ext cx="11076625" cy="1815882"/>
          </a:xfrm>
          <a:prstGeom prst="rect">
            <a:avLst/>
          </a:prstGeom>
          <a:solidFill>
            <a:schemeClr val="accent1">
              <a:alpha val="29000"/>
            </a:schemeClr>
          </a:solidFill>
          <a:effectLst>
            <a:glow rad="139700">
              <a:schemeClr val="accent1">
                <a:lumMod val="60000"/>
                <a:lumOff val="4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304815" algn="l"/>
                <a:tab pos="360275" algn="l"/>
              </a:tabLst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Arial"/>
                <a:sym typeface="Arial"/>
              </a:rPr>
              <a:t>В апреле 2025 года проведена диагностика приверженности у студентов 1 курса к ЗОЖ по 5 компонентам:</a:t>
            </a:r>
            <a:endParaRPr kumimoji="0" lang="ru-RU" sz="16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" panose="020B0503050203000203" pitchFamily="34" charset="0"/>
              <a:ea typeface="Noto Serif CJK SC"/>
              <a:cs typeface="Lohit Devanagari"/>
              <a:sym typeface="Arial"/>
            </a:endParaRPr>
          </a:p>
          <a:p>
            <a:pPr marL="228611" marR="0" lvl="0" indent="-228611" algn="just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Blip>
                <a:blip r:embed="rId4"/>
              </a:buBlip>
              <a:tabLst>
                <a:tab pos="304815" algn="l"/>
                <a:tab pos="360275" algn="l"/>
              </a:tabLst>
              <a:defRPr/>
            </a:pPr>
            <a:r>
              <a:rPr kumimoji="0" lang="ru-RU" sz="1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503050203000203" pitchFamily="34" charset="0"/>
                <a:ea typeface="Noto Serif CJK SC"/>
                <a:cs typeface="Lohit Devanagari"/>
                <a:sym typeface="Arial"/>
              </a:rPr>
              <a:t>отсутствие курения;</a:t>
            </a:r>
          </a:p>
          <a:p>
            <a:pPr marL="228611" marR="0" lvl="0" indent="-228611" algn="just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Blip>
                <a:blip r:embed="rId4"/>
              </a:buBlip>
              <a:tabLst>
                <a:tab pos="304815" algn="l"/>
                <a:tab pos="360275" algn="l"/>
              </a:tabLst>
              <a:defRPr/>
            </a:pPr>
            <a:r>
              <a:rPr kumimoji="0" lang="ru-RU" sz="1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503050203000203" pitchFamily="34" charset="0"/>
                <a:ea typeface="Noto Serif CJK SC"/>
                <a:cs typeface="Lohit Devanagari"/>
                <a:sym typeface="Arial"/>
              </a:rPr>
              <a:t>потребление овощей и фруктов ежедневно не &lt;400 г;</a:t>
            </a:r>
          </a:p>
          <a:p>
            <a:pPr marL="228611" marR="0" lvl="0" indent="-228611" algn="just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Blip>
                <a:blip r:embed="rId4"/>
              </a:buBlip>
              <a:tabLst>
                <a:tab pos="304815" algn="l"/>
                <a:tab pos="360275" algn="l"/>
              </a:tabLst>
              <a:defRPr/>
            </a:pPr>
            <a:r>
              <a:rPr kumimoji="0" lang="ru-RU" sz="1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503050203000203" pitchFamily="34" charset="0"/>
                <a:ea typeface="Noto Serif CJK SC"/>
                <a:cs typeface="Lohit Devanagari"/>
                <a:sym typeface="Arial"/>
              </a:rPr>
              <a:t>нормальное (не &gt;5 г/</a:t>
            </a:r>
            <a:r>
              <a:rPr kumimoji="0" lang="ru-RU" sz="1600" b="1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503050203000203" pitchFamily="34" charset="0"/>
                <a:ea typeface="Noto Serif CJK SC"/>
                <a:cs typeface="Lohit Devanagari"/>
                <a:sym typeface="Arial"/>
              </a:rPr>
              <a:t>сут</a:t>
            </a:r>
            <a:r>
              <a:rPr kumimoji="0" lang="ru-RU" sz="1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503050203000203" pitchFamily="34" charset="0"/>
                <a:ea typeface="Noto Serif CJK SC"/>
                <a:cs typeface="Lohit Devanagari"/>
                <a:sym typeface="Arial"/>
              </a:rPr>
              <a:t>.) потребление соли;</a:t>
            </a:r>
          </a:p>
          <a:p>
            <a:pPr marL="228611" marR="0" lvl="0" indent="-228611" algn="just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Blip>
                <a:blip r:embed="rId4"/>
              </a:buBlip>
              <a:tabLst>
                <a:tab pos="304815" algn="l"/>
                <a:tab pos="360275" algn="l"/>
              </a:tabLst>
              <a:defRPr/>
            </a:pPr>
            <a:r>
              <a:rPr kumimoji="0" lang="ru-RU" sz="1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503050203000203" pitchFamily="34" charset="0"/>
                <a:ea typeface="Noto Serif CJK SC"/>
                <a:cs typeface="Lohit Devanagari"/>
                <a:sym typeface="Arial"/>
              </a:rPr>
              <a:t>достаточная физическая активность (не &lt;150 мин умеренной или 75 мин интенсивной физической нагрузки/</a:t>
            </a:r>
            <a:r>
              <a:rPr kumimoji="0" lang="ru-RU" sz="1600" b="1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503050203000203" pitchFamily="34" charset="0"/>
                <a:ea typeface="Noto Serif CJK SC"/>
                <a:cs typeface="Lohit Devanagari"/>
                <a:sym typeface="Arial"/>
              </a:rPr>
              <a:t>нед</a:t>
            </a:r>
            <a:r>
              <a:rPr kumimoji="0" lang="ru-RU" sz="1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503050203000203" pitchFamily="34" charset="0"/>
                <a:ea typeface="Noto Serif CJK SC"/>
                <a:cs typeface="Lohit Devanagari"/>
                <a:sym typeface="Arial"/>
              </a:rPr>
              <a:t>.);</a:t>
            </a:r>
          </a:p>
          <a:p>
            <a:pPr marL="228611" marR="0" lvl="0" indent="-228611" algn="just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Blip>
                <a:blip r:embed="rId4"/>
              </a:buBlip>
              <a:tabLst>
                <a:tab pos="304815" algn="l"/>
                <a:tab pos="360275" algn="l"/>
              </a:tabLst>
              <a:defRPr/>
            </a:pPr>
            <a:r>
              <a:rPr kumimoji="0" lang="ru-RU" sz="1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503050203000203" pitchFamily="34" charset="0"/>
                <a:ea typeface="Noto Serif CJK SC"/>
                <a:cs typeface="Lohit Devanagari"/>
                <a:sym typeface="Arial"/>
              </a:rPr>
              <a:t>употребление алкоголя не &gt;168 г чистого этанола/</a:t>
            </a:r>
            <a:r>
              <a:rPr kumimoji="0" lang="ru-RU" sz="1600" b="1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503050203000203" pitchFamily="34" charset="0"/>
                <a:ea typeface="Noto Serif CJK SC"/>
                <a:cs typeface="Lohit Devanagari"/>
                <a:sym typeface="Arial"/>
              </a:rPr>
              <a:t>нед</a:t>
            </a:r>
            <a:r>
              <a:rPr kumimoji="0" lang="ru-RU" sz="1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503050203000203" pitchFamily="34" charset="0"/>
                <a:ea typeface="Noto Serif CJK SC"/>
                <a:cs typeface="Lohit Devanagari"/>
                <a:sym typeface="Arial"/>
              </a:rPr>
              <a:t>. для мужчин и не &gt;84 г/</a:t>
            </a:r>
            <a:r>
              <a:rPr kumimoji="0" lang="ru-RU" sz="1600" b="1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503050203000203" pitchFamily="34" charset="0"/>
                <a:ea typeface="Noto Serif CJK SC"/>
                <a:cs typeface="Lohit Devanagari"/>
                <a:sym typeface="Arial"/>
              </a:rPr>
              <a:t>нед</a:t>
            </a:r>
            <a:r>
              <a:rPr kumimoji="0" lang="ru-RU" sz="1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503050203000203" pitchFamily="34" charset="0"/>
                <a:ea typeface="Noto Serif CJK SC"/>
                <a:cs typeface="Lohit Devanagari"/>
                <a:sym typeface="Arial"/>
              </a:rPr>
              <a:t>. для женщин.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F91B31F-3919-F517-7DA4-39FB191E9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4001" y="2239169"/>
            <a:ext cx="7887886" cy="426170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263119F-EA49-F1E2-D518-592632BC2967}"/>
              </a:ext>
            </a:extLst>
          </p:cNvPr>
          <p:cNvSpPr txBox="1"/>
          <p:nvPr/>
        </p:nvSpPr>
        <p:spPr>
          <a:xfrm>
            <a:off x="9491475" y="2621561"/>
            <a:ext cx="2142837" cy="3496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300158" algn="just" defTabSz="60963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333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Высокий уровень приверженности к ЗОЖ (наличие всех компонентов) отмечен у 16,3% обучающихся.</a:t>
            </a:r>
          </a:p>
          <a:p>
            <a:pPr marL="0" marR="0" lvl="0" indent="300158" algn="just" defTabSz="60963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333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Средний уровень (отсутствие курения и наличие не менее трех компонентов приверженности к ЗОЖ) у 58,3% обучающихся.</a:t>
            </a:r>
          </a:p>
          <a:p>
            <a:pPr marL="0" marR="0" lvl="0" indent="300158" algn="just" defTabSz="60963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333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Низкий уровень (наличие курения) у 25,4% обучающихся. </a:t>
            </a:r>
            <a:endParaRPr kumimoji="0" lang="ru-RU" sz="1067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2831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CA7CC1D6-0399-7DB8-8CE9-ED5881A2F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AD83B7F-D427-7662-2D32-A04325C8A3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9" r="8034"/>
          <a:stretch/>
        </p:blipFill>
        <p:spPr>
          <a:xfrm>
            <a:off x="8172784" y="0"/>
            <a:ext cx="4019217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E41E917-B344-81D5-04D0-556862ABE0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1" y="6402744"/>
            <a:ext cx="1082940" cy="2723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35FDC7B-DE08-0DF2-4150-A768D61EB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219" y="342530"/>
            <a:ext cx="8672945" cy="619638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150235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68904C7-0381-CC2D-30FC-0941D14B0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14D8DE4-8ADB-EF88-72D2-B80704B3F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9" r="8034"/>
          <a:stretch/>
        </p:blipFill>
        <p:spPr>
          <a:xfrm>
            <a:off x="8172784" y="0"/>
            <a:ext cx="4019217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EE715D0-C16A-F409-EB92-E809A189AE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1" y="6402744"/>
            <a:ext cx="1082940" cy="2723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B39C456-2322-F600-EF4E-08AFE308933C}"/>
              </a:ext>
            </a:extLst>
          </p:cNvPr>
          <p:cNvSpPr txBox="1"/>
          <p:nvPr/>
        </p:nvSpPr>
        <p:spPr>
          <a:xfrm>
            <a:off x="952531" y="558800"/>
            <a:ext cx="10495279" cy="5508431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bliqueBottomLef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2933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2933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Разработана программа, включающая блоки мотивирующих мероприятий к ведению ЗОЖ</a:t>
            </a:r>
            <a:r>
              <a:rPr kumimoji="0" lang="ru-RU" sz="2933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</a:t>
            </a:r>
            <a:r>
              <a:rPr kumimoji="0" lang="ru-RU" sz="2933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2933" b="1" i="0" u="sng" strike="noStrike" kern="0" cap="none" spc="0" normalizeH="0" baseline="0" noProof="0" dirty="0">
              <a:ln>
                <a:noFill/>
              </a:ln>
              <a:solidFill>
                <a:srgbClr val="96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304815" marR="0" lvl="0" indent="-304815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933" b="1" i="0" u="none" strike="noStrike" kern="0" cap="none" spc="0" normalizeH="0" baseline="0" noProof="0" dirty="0">
                <a:ln>
                  <a:noFill/>
                </a:ln>
                <a:solidFill>
                  <a:srgbClr val="96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Развитие физической активности</a:t>
            </a:r>
          </a:p>
          <a:p>
            <a:pPr marL="304815" marR="0" lvl="0" indent="-304815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933" b="1" i="0" u="none" strike="noStrike" kern="0" cap="none" spc="0" normalizeH="0" baseline="0" noProof="0" dirty="0">
                <a:ln>
                  <a:noFill/>
                </a:ln>
                <a:solidFill>
                  <a:srgbClr val="96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Отказ от курения/парения, алкоголя</a:t>
            </a:r>
          </a:p>
          <a:p>
            <a:pPr marL="304815" marR="0" lvl="0" indent="-304815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933" b="1" i="0" u="none" strike="noStrike" kern="0" cap="none" spc="0" normalizeH="0" baseline="0" noProof="0" dirty="0">
                <a:ln>
                  <a:noFill/>
                </a:ln>
                <a:solidFill>
                  <a:srgbClr val="96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Соблюдение правил рационального питания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2933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2933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Мероприятия планируется реализовать в течение 10 месяцев с сентября 2025 по июнь 2026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lang="ru-RU" sz="2933" b="1" kern="0" dirty="0">
              <a:solidFill>
                <a:srgbClr val="002060"/>
              </a:solidFill>
              <a:latin typeface="Arial"/>
              <a:sym typeface="Arial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2933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48519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915</Words>
  <Application>Microsoft Office PowerPoint</Application>
  <PresentationFormat>Широкоэкранный</PresentationFormat>
  <Paragraphs>90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8" baseType="lpstr">
      <vt:lpstr>Arial</vt:lpstr>
      <vt:lpstr>Calibri</vt:lpstr>
      <vt:lpstr>Calibri Light</vt:lpstr>
      <vt:lpstr>DINCyr-Bold</vt:lpstr>
      <vt:lpstr>DINCyr-Regular</vt:lpstr>
      <vt:lpstr>IBM Plex Sans</vt:lpstr>
      <vt:lpstr>Lohit Devanagari</vt:lpstr>
      <vt:lpstr>Noto Serif CJK SC</vt:lpstr>
      <vt:lpstr>Poppins</vt:lpstr>
      <vt:lpstr>Symbol</vt:lpstr>
      <vt:lpstr>Times New Roman</vt:lpstr>
      <vt:lpstr>Wingdings</vt:lpstr>
      <vt:lpstr>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ЗОЖ  Спорт  Психологическое здоровье</dc:title>
  <dc:creator>user</dc:creator>
  <cp:lastModifiedBy>Насрутдинова Лариса Сафаровна</cp:lastModifiedBy>
  <cp:revision>34</cp:revision>
  <dcterms:created xsi:type="dcterms:W3CDTF">2025-09-30T06:35:18Z</dcterms:created>
  <dcterms:modified xsi:type="dcterms:W3CDTF">2025-10-17T06:32:31Z</dcterms:modified>
</cp:coreProperties>
</file>