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3846" r:id="rId6"/>
    <p:sldId id="263" r:id="rId7"/>
    <p:sldId id="261" r:id="rId8"/>
    <p:sldId id="3847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2" autoAdjust="0"/>
    <p:restoredTop sz="94694" autoAdjust="0"/>
  </p:normalViewPr>
  <p:slideViewPr>
    <p:cSldViewPr snapToGrid="0">
      <p:cViewPr varScale="1">
        <p:scale>
          <a:sx n="109" d="100"/>
          <a:sy n="109" d="100"/>
        </p:scale>
        <p:origin x="840" y="78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4-03-07T07:53:33.226" v="38" actId="14100"/>
      <pc:docMkLst>
        <pc:docMk/>
      </pc:docMkLst>
      <pc:sldChg chg="modNotes">
        <pc:chgData name="Fake Test User" userId="SID-0" providerId="Test" clId="FakeClientId" dt="2024-03-07T07:42:20.393" v="2" actId="790"/>
        <pc:sldMkLst>
          <pc:docMk/>
          <pc:sldMk cId="517426050" sldId="256"/>
        </pc:sldMkLst>
      </pc:sldChg>
      <pc:sldChg chg="modNotes">
        <pc:chgData name="Fake Test User" userId="SID-0" providerId="Test" clId="FakeClientId" dt="2024-03-07T07:43:06.143" v="6" actId="790"/>
        <pc:sldMkLst>
          <pc:docMk/>
          <pc:sldMk cId="3666674671" sldId="261"/>
        </pc:sldMkLst>
      </pc:sldChg>
      <pc:sldChg chg="modNotes">
        <pc:chgData name="Fake Test User" userId="SID-0" providerId="Test" clId="FakeClientId" dt="2024-03-07T07:43:24.519" v="10" actId="790"/>
        <pc:sldMkLst>
          <pc:docMk/>
          <pc:sldMk cId="2737241225" sldId="263"/>
        </pc:sldMkLst>
      </pc:sldChg>
      <pc:sldChg chg="modSp mod modNotes">
        <pc:chgData name="Fake Test User" userId="SID-0" providerId="Test" clId="FakeClientId" dt="2024-03-07T07:52:53.976" v="37" actId="14100"/>
        <pc:sldMkLst>
          <pc:docMk/>
          <pc:sldMk cId="729609147" sldId="265"/>
        </pc:sldMkLst>
        <pc:spChg chg="mod">
          <ac:chgData name="Fake Test User" userId="SID-0" providerId="Test" clId="FakeClientId" dt="2024-03-07T07:52:53.976" v="37" actId="14100"/>
          <ac:spMkLst>
            <pc:docMk/>
            <pc:sldMk cId="729609147" sldId="265"/>
            <ac:spMk id="3" creationId="{FACE640F-7F5A-BDB7-205D-765FA80B6796}"/>
          </ac:spMkLst>
        </pc:spChg>
      </pc:sldChg>
      <pc:sldChg chg="modNotes">
        <pc:chgData name="Fake Test User" userId="SID-0" providerId="Test" clId="FakeClientId" dt="2024-03-07T07:43:36.300" v="13" actId="790"/>
        <pc:sldMkLst>
          <pc:docMk/>
          <pc:sldMk cId="3604630649" sldId="267"/>
        </pc:sldMkLst>
      </pc:sldChg>
      <pc:sldChg chg="modSp mod modNotes">
        <pc:chgData name="Fake Test User" userId="SID-0" providerId="Test" clId="FakeClientId" dt="2024-03-07T07:52:38.085" v="36" actId="790"/>
        <pc:sldMkLst>
          <pc:docMk/>
          <pc:sldMk cId="4259977132" sldId="268"/>
        </pc:sldMkLst>
        <pc:graphicFrameChg chg="modGraphic">
          <ac:chgData name="Fake Test User" userId="SID-0" providerId="Test" clId="FakeClientId" dt="2024-03-07T07:52:38.085" v="36" actId="790"/>
          <ac:graphicFrameMkLst>
            <pc:docMk/>
            <pc:sldMk cId="4259977132" sldId="268"/>
            <ac:graphicFrameMk id="3" creationId="{F01CF5D3-D3B1-1944-CFDF-D8EE11DE42AA}"/>
          </ac:graphicFrameMkLst>
        </pc:graphicFrameChg>
      </pc:sldChg>
      <pc:sldChg chg="modNotes">
        <pc:chgData name="Fake Test User" userId="SID-0" providerId="Test" clId="FakeClientId" dt="2024-03-07T07:42:56.628" v="4" actId="790"/>
        <pc:sldMkLst>
          <pc:docMk/>
          <pc:sldMk cId="1756128041" sldId="3844"/>
        </pc:sldMkLst>
      </pc:sldChg>
      <pc:sldChg chg="modSp mod modNotes">
        <pc:chgData name="Fake Test User" userId="SID-0" providerId="Test" clId="FakeClientId" dt="2024-03-07T07:53:33.226" v="38" actId="14100"/>
        <pc:sldMkLst>
          <pc:docMk/>
          <pc:sldMk cId="3293924303" sldId="3846"/>
        </pc:sldMkLst>
        <pc:spChg chg="mod">
          <ac:chgData name="Fake Test User" userId="SID-0" providerId="Test" clId="FakeClientId" dt="2024-03-07T07:53:33.226" v="38" actId="14100"/>
          <ac:spMkLst>
            <pc:docMk/>
            <pc:sldMk cId="3293924303" sldId="3846"/>
            <ac:spMk id="5" creationId="{55C37F52-5C08-7C02-C9CA-E2AD930A95FB}"/>
          </ac:spMkLst>
        </pc:spChg>
      </pc:sldChg>
      <pc:sldChg chg="modNotes">
        <pc:chgData name="Fake Test User" userId="SID-0" providerId="Test" clId="FakeClientId" dt="2024-03-07T07:43:40.300" v="14" actId="790"/>
        <pc:sldMkLst>
          <pc:docMk/>
          <pc:sldMk cId="1562484837" sldId="3847"/>
        </pc:sldMkLst>
      </pc:sldChg>
      <pc:sldChg chg="modNotes">
        <pc:chgData name="Fake Test User" userId="SID-0" providerId="Test" clId="FakeClientId" dt="2024-03-07T07:43:32.222" v="12" actId="790"/>
        <pc:sldMkLst>
          <pc:docMk/>
          <pc:sldMk cId="414613742" sldId="3848"/>
        </pc:sldMkLst>
      </pc:sldChg>
      <pc:sldChg chg="modNotes">
        <pc:chgData name="Fake Test User" userId="SID-0" providerId="Test" clId="FakeClientId" dt="2024-03-07T07:42:26.222" v="3" actId="790"/>
        <pc:sldMkLst>
          <pc:docMk/>
          <pc:sldMk cId="3920724481" sldId="3849"/>
        </pc:sldMkLst>
      </pc:sldChg>
      <pc:sldChg chg="modNotes">
        <pc:chgData name="Fake Test User" userId="SID-0" providerId="Test" clId="FakeClientId" dt="2024-03-07T07:43:10.737" v="7" actId="790"/>
        <pc:sldMkLst>
          <pc:docMk/>
          <pc:sldMk cId="363098972" sldId="3850"/>
        </pc:sldMkLst>
      </pc:sldChg>
      <pc:sldChg chg="modNotes">
        <pc:chgData name="Fake Test User" userId="SID-0" providerId="Test" clId="FakeClientId" dt="2024-03-07T07:43:16.628" v="8" actId="790"/>
        <pc:sldMkLst>
          <pc:docMk/>
          <pc:sldMk cId="1127649784" sldId="3851"/>
        </pc:sldMkLst>
      </pc:sldChg>
      <pc:sldMasterChg chg="modSp mod modSldLayout">
        <pc:chgData name="Fake Test User" userId="SID-0" providerId="Test" clId="FakeClientId" dt="2024-03-07T07:50:19.631" v="30" actId="2711"/>
        <pc:sldMasterMkLst>
          <pc:docMk/>
          <pc:sldMasterMk cId="1965934658" sldId="2147483648"/>
        </pc:sldMasterMkLst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2" creationId="{4FD97564-C310-6E8C-8689-CE18881B4A1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3" creationId="{0FAD99FA-26D9-873B-BE7F-26FEC5C233A2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4" creationId="{C319819E-0266-97DD-DFD1-BAAA06AE3236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5" creationId="{2BFD19C9-01CE-9E2A-CDA5-C15940F055F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6" creationId="{A1801085-7B28-048D-E3D3-9C3614268DA7}"/>
          </ac:spMkLst>
        </pc:spChg>
        <pc:sldLayoutChg chg="modSp mod">
          <pc:chgData name="Fake Test User" userId="SID-0" providerId="Test" clId="FakeClientId" dt="2024-03-07T07:48:16.099" v="21" actId="790"/>
          <pc:sldLayoutMkLst>
            <pc:docMk/>
            <pc:sldMasterMk cId="1965934658" sldId="2147483648"/>
            <pc:sldLayoutMk cId="1563727740" sldId="2147483649"/>
          </pc:sldLayoutMkLst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2" creationId="{32772C41-A024-2F33-1F04-21E003FA729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3" creationId="{473BC2DF-9C2A-052C-AD2C-0A8ABAA50374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4" creationId="{C0070940-5919-2C95-2278-32E50BF14DD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5" creationId="{1957D599-49CF-19FE-6D86-C5EDB765F413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6" creationId="{28931DF1-1C8D-86B9-BFDD-098FFC00FDC2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7" creationId="{7DF76A42-387B-8D66-1214-D4046207006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9" creationId="{E9644D21-8793-9A96-F305-5D20EE342B2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0" creationId="{DF8D7AEF-C845-09F0-F31C-20B32BBA1EBA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1" creationId="{5F9D44CB-887B-C74D-3E96-5607E84DAEFF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4" creationId="{87D193F4-2337-0048-1BE7-C9A8154191F9}"/>
            </ac:spMkLst>
          </pc:spChg>
        </pc:sldLayoutChg>
        <pc:sldLayoutChg chg="modSp mod">
          <pc:chgData name="Fake Test User" userId="SID-0" providerId="Test" clId="FakeClientId" dt="2024-03-07T07:48:07.599" v="20" actId="790"/>
          <pc:sldLayoutMkLst>
            <pc:docMk/>
            <pc:sldMasterMk cId="1965934658" sldId="2147483648"/>
            <pc:sldLayoutMk cId="2587894702" sldId="2147483650"/>
          </pc:sldLayoutMkLst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7" creationId="{438B6FA2-AF11-618E-2B1A-38BF083DF340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8" creationId="{A269A8D8-A4AE-CEFF-E928-7DB1CFB3E401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1" creationId="{15418837-E689-97BE-9FAD-FEDBD599EBAD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3" creationId="{E3FB7D8D-37C3-E089-EC02-FB49A13CBE1D}"/>
            </ac:spMkLst>
          </pc:spChg>
        </pc:sldLayoutChg>
        <pc:sldLayoutChg chg="modSp mod">
          <pc:chgData name="Fake Test User" userId="SID-0" providerId="Test" clId="FakeClientId" dt="2024-03-07T07:49:06.865" v="28" actId="790"/>
          <pc:sldLayoutMkLst>
            <pc:docMk/>
            <pc:sldMasterMk cId="1965934658" sldId="2147483648"/>
            <pc:sldLayoutMk cId="2845438103" sldId="2147483652"/>
          </pc:sldLayoutMkLst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8" creationId="{BC013AD6-0EF3-2B25-DDBD-2DF706123AE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9" creationId="{7A624B2B-50FD-9351-987F-2E5A5472CAB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10" creationId="{51E534EE-E0F1-2BD9-9A82-7656B90A2D9D}"/>
            </ac:spMkLst>
          </pc:spChg>
        </pc:sldLayoutChg>
        <pc:sldLayoutChg chg="modSp mod">
          <pc:chgData name="Fake Test User" userId="SID-0" providerId="Test" clId="FakeClientId" dt="2024-03-07T07:46:59.911" v="16" actId="790"/>
          <pc:sldLayoutMkLst>
            <pc:docMk/>
            <pc:sldMasterMk cId="1965934658" sldId="2147483648"/>
            <pc:sldLayoutMk cId="3424675042" sldId="2147483654"/>
          </pc:sldLayoutMkLst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6" creationId="{2E8C189B-2E00-67DA-E342-3440F5EBB4CE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7" creationId="{45F65CE3-2411-E8E5-B72E-F5CBEC4DDC55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9" creationId="{4F28561D-5B3C-F08A-F7B5-48E6B74EAEBD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0" creationId="{7BD7FF70-44B7-E753-26CD-E228B56C2517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1" creationId="{DF9EE857-93B9-ACF6-2AB4-2A29C4B9477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2" creationId="{75030D84-5EEB-A095-3D43-0ED22BDB840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3" creationId="{26E6DE3E-6851-19AD-2E60-22F006238173}"/>
            </ac:spMkLst>
          </pc:spChg>
        </pc:sldLayoutChg>
        <pc:sldLayoutChg chg="modSp mod">
          <pc:chgData name="Fake Test User" userId="SID-0" providerId="Test" clId="FakeClientId" dt="2024-03-07T07:47:10.755" v="18" actId="790"/>
          <pc:sldLayoutMkLst>
            <pc:docMk/>
            <pc:sldMasterMk cId="1965934658" sldId="2147483648"/>
            <pc:sldLayoutMk cId="3298420441" sldId="2147483658"/>
          </pc:sldLayoutMkLst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2" creationId="{9EF93C3C-09E9-6CD0-EF4B-6DE09539EE7A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3" creationId="{D5C3C4BD-DFDB-76B4-17CA-7DA4D1729FA1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4" creationId="{47A19F4B-D154-3EB2-F86A-9A63283A3EA6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12" creationId="{2B04B61C-6467-D51D-0AF4-5C7D05F36CB5}"/>
            </ac:spMkLst>
          </pc:spChg>
        </pc:sldLayoutChg>
        <pc:sldLayoutChg chg="modSp mod">
          <pc:chgData name="Fake Test User" userId="SID-0" providerId="Test" clId="FakeClientId" dt="2024-03-07T07:47:05.552" v="17" actId="790"/>
          <pc:sldLayoutMkLst>
            <pc:docMk/>
            <pc:sldMasterMk cId="1965934658" sldId="2147483648"/>
            <pc:sldLayoutMk cId="1914388044" sldId="2147483660"/>
          </pc:sldLayoutMkLst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8" creationId="{A50FA62D-C8AE-52B8-1712-6116756D1A83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9" creationId="{1D2D6A01-57CF-3C0B-968C-E5A8FD352320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10" creationId="{410BEFAA-C349-7DB1-1827-0FA48A430AD8}"/>
            </ac:spMkLst>
          </pc:spChg>
        </pc:sldLayoutChg>
        <pc:sldLayoutChg chg="modSp mod">
          <pc:chgData name="Fake Test User" userId="SID-0" providerId="Test" clId="FakeClientId" dt="2024-03-07T07:48:39.365" v="24" actId="790"/>
          <pc:sldLayoutMkLst>
            <pc:docMk/>
            <pc:sldMasterMk cId="1965934658" sldId="2147483648"/>
            <pc:sldLayoutMk cId="2162967001" sldId="2147483661"/>
          </pc:sldLayoutMkLst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8" creationId="{0D306340-6BFD-FE3D-535B-B59C1C44EDD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9" creationId="{338E6C4B-ABF3-8B7E-8DCF-A93F69C712B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0" creationId="{6F90F99F-B12A-E8F9-5A86-D76B201D630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1" creationId="{BFA99EFE-81BC-95EA-FA61-B7199AD98A7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2" creationId="{DD9FC028-D877-28FE-C646-DBD85D93264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3" creationId="{AA0AFFE9-F0C2-BDA0-BF87-9977706AB6A8}"/>
            </ac:spMkLst>
          </pc:spChg>
        </pc:sldLayoutChg>
        <pc:sldLayoutChg chg="modSp mod">
          <pc:chgData name="Fake Test User" userId="SID-0" providerId="Test" clId="FakeClientId" dt="2024-03-07T07:48:23.021" v="22" actId="790"/>
          <pc:sldLayoutMkLst>
            <pc:docMk/>
            <pc:sldMasterMk cId="1965934658" sldId="2147483648"/>
            <pc:sldLayoutMk cId="505290787" sldId="2147483662"/>
          </pc:sldLayoutMkLst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2" creationId="{44CE2FB7-A856-E3C3-9798-73AAFB7901B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3" creationId="{47ED62E5-894A-A8F9-A6DC-4A5C147CDE7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4" creationId="{5C181CD4-C69B-2826-AF23-060D677248A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5" creationId="{5FB01ADF-164A-96FB-0129-C2A0F0ED0A85}"/>
            </ac:spMkLst>
          </pc:spChg>
        </pc:sldLayoutChg>
        <pc:sldLayoutChg chg="modSp mod">
          <pc:chgData name="Fake Test User" userId="SID-0" providerId="Test" clId="FakeClientId" dt="2024-03-07T07:49:14.584" v="29" actId="790"/>
          <pc:sldLayoutMkLst>
            <pc:docMk/>
            <pc:sldMasterMk cId="1965934658" sldId="2147483648"/>
            <pc:sldLayoutMk cId="657852692" sldId="2147483663"/>
          </pc:sldLayoutMkLst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8" creationId="{1E75594D-82D2-74F6-56EC-46FCD28CBE6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9" creationId="{FF4E0F5B-0892-2688-EFD3-284369DA50CD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1" creationId="{60538251-2B75-FA20-0F29-FB58583E6125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2" creationId="{A06C49DD-8C29-93EA-04F4-22F84080DF5C}"/>
            </ac:spMkLst>
          </pc:spChg>
        </pc:sldLayoutChg>
        <pc:sldLayoutChg chg="modSp mod">
          <pc:chgData name="Fake Test User" userId="SID-0" providerId="Test" clId="FakeClientId" dt="2024-03-07T07:48:51.021" v="26" actId="790"/>
          <pc:sldLayoutMkLst>
            <pc:docMk/>
            <pc:sldMasterMk cId="1965934658" sldId="2147483648"/>
            <pc:sldLayoutMk cId="137703936" sldId="2147483664"/>
          </pc:sldLayoutMkLst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4" creationId="{72DFB03A-367B-9ADA-8071-E22871EC115F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9" creationId="{F5A792C8-BB21-CDAF-668C-C1EFF45540C6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1" creationId="{D9FE4C84-13A1-72EA-6541-7C8FDDEA71C0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2" creationId="{30468883-4E51-D3BD-E1C6-601ED9B6EF0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3" creationId="{111AEF3F-9A86-45CE-4817-E3E6863DC09A}"/>
            </ac:spMkLst>
          </pc:spChg>
        </pc:sldLayoutChg>
        <pc:sldLayoutChg chg="modSp mod">
          <pc:chgData name="Fake Test User" userId="SID-0" providerId="Test" clId="FakeClientId" dt="2024-03-07T07:48:44.052" v="25" actId="790"/>
          <pc:sldLayoutMkLst>
            <pc:docMk/>
            <pc:sldMasterMk cId="1965934658" sldId="2147483648"/>
            <pc:sldLayoutMk cId="2626099294" sldId="2147483665"/>
          </pc:sldLayoutMkLst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8" creationId="{0CEAFE70-86D3-8690-31CA-F9A1FBA494D0}"/>
            </ac:spMkLst>
          </pc:spChg>
        </pc:sldLayoutChg>
        <pc:sldLayoutChg chg="modSp mod">
          <pc:chgData name="Fake Test User" userId="SID-0" providerId="Test" clId="FakeClientId" dt="2024-03-07T07:48:56.177" v="27" actId="790"/>
          <pc:sldLayoutMkLst>
            <pc:docMk/>
            <pc:sldMasterMk cId="1965934658" sldId="2147483648"/>
            <pc:sldLayoutMk cId="280815037" sldId="2147483666"/>
          </pc:sldLayoutMkLst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8" creationId="{423FEB60-8FB5-7F10-EDD7-8AB4B3139EF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2" creationId="{59903C17-0733-BE0C-7392-283FEC2E98B0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3" creationId="{898A3450-9C87-13ED-79CC-F4F65D14FF72}"/>
            </ac:spMkLst>
          </pc:spChg>
        </pc:sldLayoutChg>
        <pc:sldLayoutChg chg="modSp mod">
          <pc:chgData name="Fake Test User" userId="SID-0" providerId="Test" clId="FakeClientId" dt="2024-03-07T07:47:16.395" v="19" actId="790"/>
          <pc:sldLayoutMkLst>
            <pc:docMk/>
            <pc:sldMasterMk cId="1965934658" sldId="2147483648"/>
            <pc:sldLayoutMk cId="1517468019" sldId="2147483667"/>
          </pc:sldLayoutMkLst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3" creationId="{254D3190-B78C-42F1-9D62-F523886BBE51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4" creationId="{EA381C40-F9FC-4D58-8508-F0632DF5A018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5" creationId="{2101CBCC-4CC2-49BD-B155-01E0F4D798B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7" creationId="{4F9EBE3B-A856-C23C-4698-B764DF4BC70D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8" creationId="{74C9CB37-5251-201C-ACE3-FD69A00C772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9" creationId="{EBF08299-9068-827D-783B-BFF5B95E9574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2" creationId="{D22D7888-22FA-4AA1-9BA4-CC61D6643D47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4" creationId="{EBB6E464-8999-4773-A1F2-E6CAA990E572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8" creationId="{1EA14BE8-FDD0-4434-9C3E-BFF78C22D9E3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22" creationId="{E494E364-7EA8-4D92-915D-75D1A3A67C0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F6891D-6FE1-4D0F-841D-D1010F44E3B8}" type="datetime1">
              <a:rPr lang="ru-RU" smtClean="0"/>
              <a:t>22.04.2025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757874-EF65-4B61-B062-40C932C812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C368-91C0-4D36-BE83-F80A629E9236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57D50D-BAA9-464B-B391-243138E078D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Полилиния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: Фигура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 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 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Дуга 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rtlCol="0"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Полилиния: фигура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38599" y="1825625"/>
            <a:ext cx="7315199" cy="42976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34777-A6A5-4E45-BAF9-BCB75F9C6CAC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  <a:endParaRPr lang="ru-RU" sz="1800" noProof="0" dirty="0">
              <a:latin typeface="Avenir Next LT Pro" panose="020B0504020202020204" pitchFamily="34" charset="77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22BD3-0E73-465A-B51A-AC8B9157253C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A8F707-74BB-4613-B1B5-A645E65D54C8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1825625"/>
            <a:ext cx="10515600" cy="4297680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 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 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rtlCol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1F6D7-C9C5-48C3-B029-DD9CA2092931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Дуга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вставить рисунок</a:t>
            </a: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 rtlCol="0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5E9FC4E-5112-441D-83E0-655C66BB0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F0B48-CF3A-4B59-B788-FFE04C0E43DA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Полилиния: Фигура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: Фигура 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Дуга 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Полилиния: фигура 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7FF40-BCC2-4569-BDA3-A79934A4D677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Полилиния: Фигура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 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59905-D99B-4484-B7C5-7E6DD3894E57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A3CC-EED2-45DE-9062-AE7201C93BA8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: Фигура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Полилиния: Фигура 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rtlCol="0" anchor="b" anchorCtr="0">
            <a:noAutofit/>
          </a:bodyPr>
          <a:lstStyle>
            <a:lvl1pPr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0F3D4-E690-4A55-B3F5-E3AA9270BCFD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B376B3C-594C-4C39-AE03-15328BCFF587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CBD12358-51D2-46B3-9BDE-DF29528B94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1169377"/>
            <a:ext cx="5146487" cy="1740877"/>
          </a:xfrm>
          <a:noFill/>
        </p:spPr>
        <p:txBody>
          <a:bodyPr rtlCol="0" anchor="b">
            <a:noAutofit/>
          </a:bodyPr>
          <a:lstStyle/>
          <a:p>
            <a:pPr rtl="0"/>
            <a:r>
              <a:rPr lang="ru-RU" dirty="0" smtClean="0"/>
              <a:t>Ф</a:t>
            </a:r>
            <a:r>
              <a:rPr lang="ru" dirty="0" smtClean="0"/>
              <a:t>итнес день</a:t>
            </a:r>
            <a:endParaRPr lang="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69015" y="3244334"/>
            <a:ext cx="4273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Организатор Ангелина </a:t>
            </a:r>
            <a:r>
              <a:rPr lang="ru-RU" dirty="0" err="1" smtClean="0"/>
              <a:t>Ульданова</a:t>
            </a:r>
            <a:endParaRPr lang="ru-RU" dirty="0" smtClean="0"/>
          </a:p>
          <a:p>
            <a:r>
              <a:rPr lang="ru-RU" dirty="0" smtClean="0"/>
              <a:t>Тел. 89279534550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 smtClean="0"/>
              <a:t>angela82-82@mail.ru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8" y="1612642"/>
            <a:ext cx="6765822" cy="4186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9" y="527538"/>
            <a:ext cx="5033486" cy="5672207"/>
          </a:xfrm>
        </p:spPr>
        <p:txBody>
          <a:bodyPr rtlCol="0">
            <a:normAutofit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Женское здоровье — самое ценное, что есть у каждой представительницы прекрасной половины человечества.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психологического и физического здоровья является самым важным и жизненно необходимым приоритетом для любого современного человека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Кому интересен вялый, неэмоциональный человек? А для позитивных эмоций нужна энергия. Активные физические упражнения делают человека – энергичным.</a:t>
            </a:r>
          </a:p>
          <a:p>
            <a:endParaRPr lang="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221521"/>
            <a:ext cx="5495192" cy="3621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92369"/>
            <a:ext cx="4894385" cy="5534805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Врачи напоминают: регулярные тренировки необходимы для здоровья, продуктивности и стабильного эмоционального состояния. Даже лёгкие получасовые занятия помогут надолго сохранить бодрость, укрепить мышцы и кости, защитить сердце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Спорт играет ключевую роль в поддержании ментального здоровья и продуктивности. Физическая активность стимулирует выработку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эндорфинов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«гормонов счастья», которые снижают продукцию кортизола, способствуют ускоренной регенерации тканей, улучшают кровообращение. Это значит, что тренировки повышают настроение, снижают тревогу, уменьшают негативное влияние стресса на организм.</a:t>
            </a:r>
            <a:endParaRPr lang="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585" y="1590498"/>
            <a:ext cx="5910462" cy="3894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062" y="184639"/>
            <a:ext cx="4941275" cy="5938350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время спортивных занятий в организме человека происходит выброс гормонов счастья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эндорфинов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После выхода из спортзала ощущение эйфории начинает постепенно стихать. Но в ходе совместных тренировок позитивными эмоциями заряжается каждый, в результате компаньоны поддерживают настроение друг друга приятным общением, что позволяет им дольше испытывать радость и улучшить отношения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Спорт может оказывать положительное влияние на фертильность женщин. Регулярные физические нагрузки помогают поддерживать оптимальный вес тела и повышают шансы на зачатие. Кроме того, спорт способствует улучшению кровообращения в органах малого таза, что благотворно влияет на работу репродуктивной системы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29" y="1838099"/>
            <a:ext cx="5657117" cy="3945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 rtlCol="0"/>
          <a:lstStyle/>
          <a:p>
            <a:pPr rtl="0"/>
            <a:r>
              <a:rPr lang="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5" y="755171"/>
            <a:ext cx="5741377" cy="5315035"/>
          </a:xfrm>
          <a:noFill/>
        </p:spPr>
        <p:txBody>
          <a:bodyPr rtlCol="0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Любое начинание дается проще, если есть единомышленники, стремящиеся к тому же результату.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укрепляет мотивацию и влияет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качество тренировок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зарядили женщин физической активностью, общением и моральным отдыхом!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" y="1359470"/>
            <a:ext cx="5700401" cy="4106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FD73E-D96B-4428-99CD-717A4897D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165DE6-2DCE-44FC-94B7-A499559DBF88}">
  <ds:schemaRefs>
    <ds:schemaRef ds:uri="http://purl.org/dc/dcmitype/"/>
    <ds:schemaRef ds:uri="http://schemas.microsoft.com/sharepoint/v3"/>
    <ds:schemaRef ds:uri="230e9df3-be65-4c73-a93b-d1236ebd677e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285E733-8340-4FDD-A6FC-B22F1B75E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289</Words>
  <Application>Microsoft Office PowerPoint</Application>
  <PresentationFormat>Широкоэкранный</PresentationFormat>
  <Paragraphs>22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Aptos</vt:lpstr>
      <vt:lpstr>Arial</vt:lpstr>
      <vt:lpstr>Avenir Next LT Pro</vt:lpstr>
      <vt:lpstr>Avenir Next LT Pro Light</vt:lpstr>
      <vt:lpstr>Calibri</vt:lpstr>
      <vt:lpstr>Calibri Light</vt:lpstr>
      <vt:lpstr>Пользовательская</vt:lpstr>
      <vt:lpstr>Фитнес день</vt:lpstr>
      <vt:lpstr>Презентация PowerPoint</vt:lpstr>
      <vt:lpstr>Презентация PowerPoint</vt:lpstr>
      <vt:lpstr>Презентация PowerPoint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Фитнес день</dc:title>
  <dc:creator>1</dc:creator>
  <cp:lastModifiedBy>1</cp:lastModifiedBy>
  <cp:revision>8</cp:revision>
  <dcterms:created xsi:type="dcterms:W3CDTF">2024-01-11T14:50:00Z</dcterms:created>
  <dcterms:modified xsi:type="dcterms:W3CDTF">2025-04-22T08:08:30Z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